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49"/>
  </p:notesMasterIdLst>
  <p:sldIdLst>
    <p:sldId id="494" r:id="rId3"/>
    <p:sldId id="506" r:id="rId4"/>
    <p:sldId id="552" r:id="rId5"/>
    <p:sldId id="553" r:id="rId6"/>
    <p:sldId id="554" r:id="rId7"/>
    <p:sldId id="513" r:id="rId8"/>
    <p:sldId id="544" r:id="rId9"/>
    <p:sldId id="545" r:id="rId10"/>
    <p:sldId id="546" r:id="rId11"/>
    <p:sldId id="547" r:id="rId12"/>
    <p:sldId id="548" r:id="rId13"/>
    <p:sldId id="549" r:id="rId14"/>
    <p:sldId id="550" r:id="rId15"/>
    <p:sldId id="551" r:id="rId16"/>
    <p:sldId id="514" r:id="rId17"/>
    <p:sldId id="555" r:id="rId18"/>
    <p:sldId id="556" r:id="rId19"/>
    <p:sldId id="557" r:id="rId20"/>
    <p:sldId id="558" r:id="rId21"/>
    <p:sldId id="559" r:id="rId22"/>
    <p:sldId id="515" r:id="rId23"/>
    <p:sldId id="560" r:id="rId24"/>
    <p:sldId id="561" r:id="rId25"/>
    <p:sldId id="562" r:id="rId26"/>
    <p:sldId id="563" r:id="rId27"/>
    <p:sldId id="564" r:id="rId28"/>
    <p:sldId id="565" r:id="rId29"/>
    <p:sldId id="566" r:id="rId30"/>
    <p:sldId id="567" r:id="rId31"/>
    <p:sldId id="568" r:id="rId32"/>
    <p:sldId id="569" r:id="rId33"/>
    <p:sldId id="570" r:id="rId34"/>
    <p:sldId id="516" r:id="rId35"/>
    <p:sldId id="571" r:id="rId36"/>
    <p:sldId id="572" r:id="rId37"/>
    <p:sldId id="573" r:id="rId38"/>
    <p:sldId id="574" r:id="rId39"/>
    <p:sldId id="575" r:id="rId40"/>
    <p:sldId id="576" r:id="rId41"/>
    <p:sldId id="577" r:id="rId42"/>
    <p:sldId id="578" r:id="rId43"/>
    <p:sldId id="579" r:id="rId44"/>
    <p:sldId id="580" r:id="rId45"/>
    <p:sldId id="581" r:id="rId46"/>
    <p:sldId id="582" r:id="rId47"/>
    <p:sldId id="534" r:id="rId48"/>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9708"/>
    <a:srgbClr val="064BB2"/>
    <a:srgbClr val="FFCB54"/>
    <a:srgbClr val="2B6EE1"/>
    <a:srgbClr val="FFBF2B"/>
    <a:srgbClr val="7624CC"/>
    <a:srgbClr val="CC8824"/>
    <a:srgbClr val="2165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41"/>
    <p:restoredTop sz="94660"/>
  </p:normalViewPr>
  <p:slideViewPr>
    <p:cSldViewPr snapToGrid="0" showGuides="1">
      <p:cViewPr varScale="1">
        <p:scale>
          <a:sx n="81" d="100"/>
          <a:sy n="81" d="100"/>
        </p:scale>
        <p:origin x="108"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5F503845-09A2-4100-9768-ADE86FF14CC0}" type="datetimeFigureOut">
              <a:rPr kumimoji="0" lang="zh-CN" altLang="en-US" sz="1200" b="0" i="0" u="none" strike="noStrike" kern="1200" cap="none" spc="0" normalizeH="0" baseline="0" noProof="0">
                <a:ln>
                  <a:noFill/>
                </a:ln>
                <a:solidFill>
                  <a:schemeClr val="tx1"/>
                </a:solidFill>
                <a:effectLst/>
                <a:uLnTx/>
                <a:uFillTx/>
                <a:latin typeface="+mn-lt"/>
                <a:ea typeface="+mn-ea"/>
                <a:cs typeface="+mn-cs"/>
              </a:rPr>
              <a:t>2021/4/30</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hangingPunct="1">
              <a:buNone/>
            </a:pPr>
            <a:fld id="{9A0DB2DC-4C9A-4742-B13C-FB6460FD3503}" type="slidenum">
              <a:rPr lang="zh-CN" altLang="en-US" sz="1200" dirty="0">
                <a:latin typeface="等线" panose="02010600030101010101" pitchFamily="2" charset="-122"/>
                <a:ea typeface="等线" panose="02010600030101010101" pitchFamily="2" charset="-122"/>
              </a:rPr>
              <a:t>‹#›</a:t>
            </a:fld>
            <a:endParaRPr lang="zh-CN" altLang="en-US" sz="1200" dirty="0">
              <a:latin typeface="等线" panose="02010600030101010101" pitchFamily="2" charset="-122"/>
              <a:ea typeface="等线"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TextEdit="1"/>
          </p:cNvSpPr>
          <p:nvPr>
            <p:ph type="sldImg"/>
          </p:nvPr>
        </p:nvSpPr>
        <p:spPr>
          <a:xfrm>
            <a:off x="385763" y="687388"/>
            <a:ext cx="6091237" cy="3427412"/>
          </a:xfrm>
          <a:ln>
            <a:solidFill>
              <a:srgbClr val="000000">
                <a:alpha val="100000"/>
              </a:srgbClr>
            </a:solidFill>
            <a:miter lim="800000"/>
          </a:ln>
        </p:spPr>
      </p:sp>
      <p:sp>
        <p:nvSpPr>
          <p:cNvPr id="62467" name="Rectangle 3"/>
          <p:cNvSpPr>
            <a:spLocks noGrp="1"/>
          </p:cNvSpPr>
          <p:nvPr>
            <p:ph type="body" idx="1"/>
          </p:nvPr>
        </p:nvSpPr>
        <p:spPr>
          <a:xfrm>
            <a:off x="914400" y="4343400"/>
            <a:ext cx="5029200" cy="4113213"/>
          </a:xfrm>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TextEdit="1"/>
          </p:cNvSpPr>
          <p:nvPr>
            <p:ph type="sldImg"/>
          </p:nvPr>
        </p:nvSpPr>
        <p:spPr>
          <a:xfrm>
            <a:off x="385763" y="687388"/>
            <a:ext cx="6091237" cy="3427412"/>
          </a:xfrm>
          <a:ln>
            <a:solidFill>
              <a:srgbClr val="000000">
                <a:alpha val="100000"/>
              </a:srgbClr>
            </a:solidFill>
            <a:miter lim="800000"/>
          </a:ln>
        </p:spPr>
      </p:sp>
      <p:sp>
        <p:nvSpPr>
          <p:cNvPr id="71683" name="Rectangle 3"/>
          <p:cNvSpPr>
            <a:spLocks noGrp="1"/>
          </p:cNvSpPr>
          <p:nvPr>
            <p:ph type="body" idx="1"/>
          </p:nvPr>
        </p:nvSpPr>
        <p:spPr>
          <a:xfrm>
            <a:off x="914400" y="4343400"/>
            <a:ext cx="5029200" cy="4113213"/>
          </a:xfrm>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a:xfrm>
            <a:off x="385763" y="687388"/>
            <a:ext cx="6091237" cy="3427412"/>
          </a:xfrm>
          <a:ln>
            <a:solidFill>
              <a:srgbClr val="000000">
                <a:alpha val="100000"/>
              </a:srgbClr>
            </a:solidFill>
            <a:miter lim="800000"/>
          </a:ln>
        </p:spPr>
      </p:sp>
      <p:sp>
        <p:nvSpPr>
          <p:cNvPr id="72707" name="Rectangle 3"/>
          <p:cNvSpPr>
            <a:spLocks noGrp="1"/>
          </p:cNvSpPr>
          <p:nvPr>
            <p:ph type="body" idx="1"/>
          </p:nvPr>
        </p:nvSpPr>
        <p:spPr>
          <a:xfrm>
            <a:off x="914400" y="4343400"/>
            <a:ext cx="5029200" cy="4113213"/>
          </a:xfrm>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TextEdit="1"/>
          </p:cNvSpPr>
          <p:nvPr>
            <p:ph type="sldImg"/>
          </p:nvPr>
        </p:nvSpPr>
        <p:spPr>
          <a:xfrm>
            <a:off x="385763" y="687388"/>
            <a:ext cx="6091237" cy="3427412"/>
          </a:xfrm>
          <a:ln>
            <a:solidFill>
              <a:srgbClr val="000000">
                <a:alpha val="100000"/>
              </a:srgbClr>
            </a:solidFill>
            <a:miter lim="800000"/>
          </a:ln>
        </p:spPr>
      </p:sp>
      <p:sp>
        <p:nvSpPr>
          <p:cNvPr id="73731" name="Rectangle 3"/>
          <p:cNvSpPr>
            <a:spLocks noGrp="1"/>
          </p:cNvSpPr>
          <p:nvPr>
            <p:ph type="body" idx="1"/>
          </p:nvPr>
        </p:nvSpPr>
        <p:spPr>
          <a:xfrm>
            <a:off x="914400" y="4343400"/>
            <a:ext cx="5029200" cy="4113213"/>
          </a:xfrm>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TextEdit="1"/>
          </p:cNvSpPr>
          <p:nvPr>
            <p:ph type="sldImg"/>
          </p:nvPr>
        </p:nvSpPr>
        <p:spPr>
          <a:xfrm>
            <a:off x="385763" y="687388"/>
            <a:ext cx="6091237" cy="3427412"/>
          </a:xfrm>
          <a:ln>
            <a:solidFill>
              <a:srgbClr val="000000">
                <a:alpha val="100000"/>
              </a:srgbClr>
            </a:solidFill>
            <a:miter lim="800000"/>
          </a:ln>
        </p:spPr>
      </p:sp>
      <p:sp>
        <p:nvSpPr>
          <p:cNvPr id="74755" name="Rectangle 3"/>
          <p:cNvSpPr>
            <a:spLocks noGrp="1"/>
          </p:cNvSpPr>
          <p:nvPr>
            <p:ph type="body" idx="1"/>
          </p:nvPr>
        </p:nvSpPr>
        <p:spPr>
          <a:xfrm>
            <a:off x="914400" y="4343400"/>
            <a:ext cx="5029200" cy="4113213"/>
          </a:xfrm>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TextEdit="1"/>
          </p:cNvSpPr>
          <p:nvPr>
            <p:ph type="sldImg"/>
          </p:nvPr>
        </p:nvSpPr>
        <p:spPr>
          <a:xfrm>
            <a:off x="385763" y="687388"/>
            <a:ext cx="6091237" cy="3427412"/>
          </a:xfrm>
          <a:ln>
            <a:solidFill>
              <a:srgbClr val="000000">
                <a:alpha val="100000"/>
              </a:srgbClr>
            </a:solidFill>
            <a:miter lim="800000"/>
          </a:ln>
        </p:spPr>
      </p:sp>
      <p:sp>
        <p:nvSpPr>
          <p:cNvPr id="75779" name="Rectangle 3"/>
          <p:cNvSpPr>
            <a:spLocks noGrp="1"/>
          </p:cNvSpPr>
          <p:nvPr>
            <p:ph type="body" idx="1"/>
          </p:nvPr>
        </p:nvSpPr>
        <p:spPr>
          <a:xfrm>
            <a:off x="914400" y="4343400"/>
            <a:ext cx="5029200" cy="4113213"/>
          </a:xfrm>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TextEdit="1"/>
          </p:cNvSpPr>
          <p:nvPr>
            <p:ph type="sldImg"/>
          </p:nvPr>
        </p:nvSpPr>
        <p:spPr>
          <a:xfrm>
            <a:off x="385763" y="687388"/>
            <a:ext cx="6091237" cy="3427412"/>
          </a:xfrm>
          <a:ln>
            <a:solidFill>
              <a:srgbClr val="000000">
                <a:alpha val="100000"/>
              </a:srgbClr>
            </a:solidFill>
            <a:miter lim="800000"/>
          </a:ln>
        </p:spPr>
      </p:sp>
      <p:sp>
        <p:nvSpPr>
          <p:cNvPr id="76803" name="Rectangle 3"/>
          <p:cNvSpPr>
            <a:spLocks noGrp="1"/>
          </p:cNvSpPr>
          <p:nvPr>
            <p:ph type="body" idx="1"/>
          </p:nvPr>
        </p:nvSpPr>
        <p:spPr>
          <a:xfrm>
            <a:off x="914400" y="4343400"/>
            <a:ext cx="5029200" cy="4113213"/>
          </a:xfrm>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TextEdit="1"/>
          </p:cNvSpPr>
          <p:nvPr>
            <p:ph type="sldImg"/>
          </p:nvPr>
        </p:nvSpPr>
        <p:spPr>
          <a:xfrm>
            <a:off x="385763" y="687388"/>
            <a:ext cx="6091237" cy="3427412"/>
          </a:xfrm>
          <a:ln>
            <a:solidFill>
              <a:srgbClr val="000000">
                <a:alpha val="100000"/>
              </a:srgbClr>
            </a:solidFill>
            <a:miter lim="800000"/>
          </a:ln>
        </p:spPr>
      </p:sp>
      <p:sp>
        <p:nvSpPr>
          <p:cNvPr id="77827" name="Rectangle 3"/>
          <p:cNvSpPr>
            <a:spLocks noGrp="1"/>
          </p:cNvSpPr>
          <p:nvPr>
            <p:ph type="body" idx="1"/>
          </p:nvPr>
        </p:nvSpPr>
        <p:spPr>
          <a:xfrm>
            <a:off x="914400" y="4343400"/>
            <a:ext cx="5029200" cy="4113213"/>
          </a:xfrm>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TextEdit="1"/>
          </p:cNvSpPr>
          <p:nvPr>
            <p:ph type="sldImg"/>
          </p:nvPr>
        </p:nvSpPr>
        <p:spPr>
          <a:xfrm>
            <a:off x="385763" y="687388"/>
            <a:ext cx="6091237" cy="3427412"/>
          </a:xfrm>
          <a:ln>
            <a:solidFill>
              <a:srgbClr val="000000">
                <a:alpha val="100000"/>
              </a:srgbClr>
            </a:solidFill>
            <a:miter lim="800000"/>
          </a:ln>
        </p:spPr>
      </p:sp>
      <p:sp>
        <p:nvSpPr>
          <p:cNvPr id="78851" name="Rectangle 3"/>
          <p:cNvSpPr>
            <a:spLocks noGrp="1"/>
          </p:cNvSpPr>
          <p:nvPr>
            <p:ph type="body" idx="1"/>
          </p:nvPr>
        </p:nvSpPr>
        <p:spPr>
          <a:xfrm>
            <a:off x="914400" y="4343400"/>
            <a:ext cx="5029200" cy="4113213"/>
          </a:xfrm>
          <a:noFill/>
          <a:ln>
            <a:noFill/>
          </a:ln>
        </p:spPr>
        <p:txBody>
          <a:bodyPr wrap="square" lIns="91440" tIns="45720" rIns="91440" bIns="45720" anchor="t" anchorCtr="0"/>
          <a:lstStyle/>
          <a:p>
            <a:pPr lvl="0"/>
            <a:endParaRPr lang="zh-CN" altLang="zh-CN" sz="900" dirty="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TextEdit="1"/>
          </p:cNvSpPr>
          <p:nvPr>
            <p:ph type="sldImg"/>
          </p:nvPr>
        </p:nvSpPr>
        <p:spPr>
          <a:xfrm>
            <a:off x="385763" y="687388"/>
            <a:ext cx="6091237" cy="3427412"/>
          </a:xfrm>
          <a:ln>
            <a:solidFill>
              <a:srgbClr val="000000">
                <a:alpha val="100000"/>
              </a:srgbClr>
            </a:solidFill>
            <a:miter lim="800000"/>
          </a:ln>
        </p:spPr>
      </p:sp>
      <p:sp>
        <p:nvSpPr>
          <p:cNvPr id="79875" name="Rectangle 3"/>
          <p:cNvSpPr>
            <a:spLocks noGrp="1"/>
          </p:cNvSpPr>
          <p:nvPr>
            <p:ph type="body" idx="1"/>
          </p:nvPr>
        </p:nvSpPr>
        <p:spPr>
          <a:xfrm>
            <a:off x="914400" y="4343400"/>
            <a:ext cx="5029200" cy="4113213"/>
          </a:xfrm>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24</a:t>
            </a:fld>
            <a:endParaRPr lang="en-US" altLang="zh-CN" sz="1200" dirty="0">
              <a:latin typeface="Arial" panose="020B0604020202020204" pitchFamily="34" charset="0"/>
            </a:endParaRPr>
          </a:p>
        </p:txBody>
      </p:sp>
      <p:sp>
        <p:nvSpPr>
          <p:cNvPr id="80899" name="Rectangle 2"/>
          <p:cNvSpPr>
            <a:spLocks noGrp="1" noRot="1" noChangeAspect="1" noTextEdit="1"/>
          </p:cNvSpPr>
          <p:nvPr>
            <p:ph type="sldImg"/>
          </p:nvPr>
        </p:nvSpPr>
        <p:spPr>
          <a:ln>
            <a:solidFill>
              <a:srgbClr val="000000">
                <a:alpha val="100000"/>
              </a:srgbClr>
            </a:solidFill>
            <a:miter lim="800000"/>
          </a:ln>
        </p:spPr>
      </p:sp>
      <p:sp>
        <p:nvSpPr>
          <p:cNvPr id="80900" name="Rectangle 3"/>
          <p:cNvSpPr>
            <a:spLocks noGrp="1"/>
          </p:cNvSpPr>
          <p:nvPr>
            <p:ph type="body" idx="1"/>
          </p:nvPr>
        </p:nvSpPr>
        <p:spPr>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a:xfrm>
            <a:off x="385763" y="687388"/>
            <a:ext cx="6091237" cy="3427412"/>
          </a:xfrm>
          <a:ln>
            <a:solidFill>
              <a:srgbClr val="000000">
                <a:alpha val="100000"/>
              </a:srgbClr>
            </a:solidFill>
            <a:miter lim="800000"/>
          </a:ln>
        </p:spPr>
      </p:sp>
      <p:sp>
        <p:nvSpPr>
          <p:cNvPr id="63491" name="Rectangle 3"/>
          <p:cNvSpPr>
            <a:spLocks noGrp="1"/>
          </p:cNvSpPr>
          <p:nvPr>
            <p:ph type="body" idx="1"/>
          </p:nvPr>
        </p:nvSpPr>
        <p:spPr>
          <a:xfrm>
            <a:off x="914400" y="4343400"/>
            <a:ext cx="5029200" cy="4113213"/>
          </a:xfrm>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25</a:t>
            </a:fld>
            <a:endParaRPr lang="en-US" altLang="zh-CN" sz="1200" dirty="0">
              <a:latin typeface="Arial" panose="020B0604020202020204" pitchFamily="34" charset="0"/>
            </a:endParaRPr>
          </a:p>
        </p:txBody>
      </p:sp>
      <p:sp>
        <p:nvSpPr>
          <p:cNvPr id="81923" name="Rectangle 2"/>
          <p:cNvSpPr>
            <a:spLocks noGrp="1" noRot="1" noChangeAspect="1" noTextEdit="1"/>
          </p:cNvSpPr>
          <p:nvPr>
            <p:ph type="sldImg"/>
          </p:nvPr>
        </p:nvSpPr>
        <p:spPr>
          <a:ln>
            <a:solidFill>
              <a:srgbClr val="000000">
                <a:alpha val="100000"/>
              </a:srgbClr>
            </a:solidFill>
            <a:miter lim="800000"/>
          </a:ln>
        </p:spPr>
      </p:sp>
      <p:sp>
        <p:nvSpPr>
          <p:cNvPr id="81924" name="Rectangle 3"/>
          <p:cNvSpPr>
            <a:spLocks noGrp="1"/>
          </p:cNvSpPr>
          <p:nvPr>
            <p:ph type="body" idx="1"/>
          </p:nvPr>
        </p:nvSpPr>
        <p:spPr>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26</a:t>
            </a:fld>
            <a:endParaRPr lang="en-US" altLang="zh-CN" sz="1200" dirty="0">
              <a:latin typeface="Arial" panose="020B0604020202020204" pitchFamily="34" charset="0"/>
            </a:endParaRPr>
          </a:p>
        </p:txBody>
      </p:sp>
      <p:sp>
        <p:nvSpPr>
          <p:cNvPr id="82947" name="Rectangle 2"/>
          <p:cNvSpPr>
            <a:spLocks noGrp="1" noRot="1" noChangeAspect="1" noTextEdit="1"/>
          </p:cNvSpPr>
          <p:nvPr>
            <p:ph type="sldImg"/>
          </p:nvPr>
        </p:nvSpPr>
        <p:spPr>
          <a:ln>
            <a:solidFill>
              <a:srgbClr val="000000">
                <a:alpha val="100000"/>
              </a:srgbClr>
            </a:solidFill>
            <a:miter lim="800000"/>
          </a:ln>
        </p:spPr>
      </p:sp>
      <p:sp>
        <p:nvSpPr>
          <p:cNvPr id="82948" name="Rectangle 3"/>
          <p:cNvSpPr>
            <a:spLocks noGrp="1"/>
          </p:cNvSpPr>
          <p:nvPr>
            <p:ph type="body" idx="1"/>
          </p:nvPr>
        </p:nvSpPr>
        <p:spPr>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27</a:t>
            </a:fld>
            <a:endParaRPr lang="en-US" altLang="zh-CN" sz="1200" dirty="0">
              <a:latin typeface="Arial" panose="020B0604020202020204" pitchFamily="34" charset="0"/>
            </a:endParaRPr>
          </a:p>
        </p:txBody>
      </p:sp>
      <p:sp>
        <p:nvSpPr>
          <p:cNvPr id="83971" name="Rectangle 2"/>
          <p:cNvSpPr>
            <a:spLocks noGrp="1" noRot="1" noChangeAspect="1" noTextEdit="1"/>
          </p:cNvSpPr>
          <p:nvPr>
            <p:ph type="sldImg"/>
          </p:nvPr>
        </p:nvSpPr>
        <p:spPr>
          <a:ln>
            <a:solidFill>
              <a:srgbClr val="000000">
                <a:alpha val="100000"/>
              </a:srgbClr>
            </a:solidFill>
            <a:miter lim="800000"/>
          </a:ln>
        </p:spPr>
      </p:sp>
      <p:sp>
        <p:nvSpPr>
          <p:cNvPr id="83972" name="Rectangle 3"/>
          <p:cNvSpPr>
            <a:spLocks noGrp="1"/>
          </p:cNvSpPr>
          <p:nvPr>
            <p:ph type="body" idx="1"/>
          </p:nvPr>
        </p:nvSpPr>
        <p:spPr>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28</a:t>
            </a:fld>
            <a:endParaRPr lang="en-US" altLang="zh-CN" sz="1200" dirty="0">
              <a:latin typeface="Arial" panose="020B0604020202020204" pitchFamily="34" charset="0"/>
            </a:endParaRPr>
          </a:p>
        </p:txBody>
      </p:sp>
      <p:sp>
        <p:nvSpPr>
          <p:cNvPr id="84995" name="Rectangle 2"/>
          <p:cNvSpPr>
            <a:spLocks noGrp="1" noRot="1" noChangeAspect="1" noTextEdit="1"/>
          </p:cNvSpPr>
          <p:nvPr>
            <p:ph type="sldImg"/>
          </p:nvPr>
        </p:nvSpPr>
        <p:spPr>
          <a:ln>
            <a:solidFill>
              <a:srgbClr val="000000">
                <a:alpha val="100000"/>
              </a:srgbClr>
            </a:solidFill>
            <a:miter lim="800000"/>
          </a:ln>
        </p:spPr>
      </p:sp>
      <p:sp>
        <p:nvSpPr>
          <p:cNvPr id="84996" name="Rectangle 3"/>
          <p:cNvSpPr>
            <a:spLocks noGrp="1"/>
          </p:cNvSpPr>
          <p:nvPr>
            <p:ph type="body" idx="1"/>
          </p:nvPr>
        </p:nvSpPr>
        <p:spPr>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29</a:t>
            </a:fld>
            <a:endParaRPr lang="en-US" altLang="zh-CN" sz="1200" dirty="0">
              <a:latin typeface="Arial" panose="020B0604020202020204" pitchFamily="34" charset="0"/>
            </a:endParaRPr>
          </a:p>
        </p:txBody>
      </p:sp>
      <p:sp>
        <p:nvSpPr>
          <p:cNvPr id="86019" name="Rectangle 2"/>
          <p:cNvSpPr>
            <a:spLocks noGrp="1" noRot="1" noChangeAspect="1" noTextEdit="1"/>
          </p:cNvSpPr>
          <p:nvPr>
            <p:ph type="sldImg"/>
          </p:nvPr>
        </p:nvSpPr>
        <p:spPr>
          <a:ln>
            <a:solidFill>
              <a:srgbClr val="000000">
                <a:alpha val="100000"/>
              </a:srgbClr>
            </a:solidFill>
            <a:miter lim="800000"/>
          </a:ln>
        </p:spPr>
      </p:sp>
      <p:sp>
        <p:nvSpPr>
          <p:cNvPr id="86020" name="Rectangle 3"/>
          <p:cNvSpPr>
            <a:spLocks noGrp="1"/>
          </p:cNvSpPr>
          <p:nvPr>
            <p:ph type="body" idx="1"/>
          </p:nvPr>
        </p:nvSpPr>
        <p:spPr>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30</a:t>
            </a:fld>
            <a:endParaRPr lang="en-US" altLang="zh-CN" sz="1200" dirty="0">
              <a:latin typeface="Arial" panose="020B0604020202020204" pitchFamily="34" charset="0"/>
            </a:endParaRPr>
          </a:p>
        </p:txBody>
      </p:sp>
      <p:sp>
        <p:nvSpPr>
          <p:cNvPr id="87043" name="Rectangle 2"/>
          <p:cNvSpPr>
            <a:spLocks noGrp="1" noRot="1" noChangeAspect="1" noTextEdit="1"/>
          </p:cNvSpPr>
          <p:nvPr>
            <p:ph type="sldImg"/>
          </p:nvPr>
        </p:nvSpPr>
        <p:spPr>
          <a:ln>
            <a:solidFill>
              <a:srgbClr val="000000">
                <a:alpha val="100000"/>
              </a:srgbClr>
            </a:solidFill>
            <a:miter lim="800000"/>
          </a:ln>
        </p:spPr>
      </p:sp>
      <p:sp>
        <p:nvSpPr>
          <p:cNvPr id="87044" name="Rectangle 3"/>
          <p:cNvSpPr>
            <a:spLocks noGrp="1"/>
          </p:cNvSpPr>
          <p:nvPr>
            <p:ph type="body" idx="1"/>
          </p:nvPr>
        </p:nvSpPr>
        <p:spPr>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31</a:t>
            </a:fld>
            <a:endParaRPr lang="en-US" altLang="zh-CN" sz="1200" dirty="0">
              <a:latin typeface="Arial" panose="020B0604020202020204" pitchFamily="34" charset="0"/>
            </a:endParaRPr>
          </a:p>
        </p:txBody>
      </p:sp>
      <p:sp>
        <p:nvSpPr>
          <p:cNvPr id="88067" name="Rectangle 2"/>
          <p:cNvSpPr>
            <a:spLocks noGrp="1" noRot="1" noChangeAspect="1" noTextEdit="1"/>
          </p:cNvSpPr>
          <p:nvPr>
            <p:ph type="sldImg"/>
          </p:nvPr>
        </p:nvSpPr>
        <p:spPr>
          <a:ln>
            <a:solidFill>
              <a:srgbClr val="000000">
                <a:alpha val="100000"/>
              </a:srgbClr>
            </a:solidFill>
            <a:miter lim="800000"/>
          </a:ln>
        </p:spPr>
      </p:sp>
      <p:sp>
        <p:nvSpPr>
          <p:cNvPr id="88068" name="Rectangle 3"/>
          <p:cNvSpPr>
            <a:spLocks noGrp="1"/>
          </p:cNvSpPr>
          <p:nvPr>
            <p:ph type="body" idx="1"/>
          </p:nvPr>
        </p:nvSpPr>
        <p:spPr>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32</a:t>
            </a:fld>
            <a:endParaRPr lang="en-US" altLang="zh-CN" sz="1200" dirty="0">
              <a:latin typeface="Arial" panose="020B0604020202020204" pitchFamily="34" charset="0"/>
            </a:endParaRPr>
          </a:p>
        </p:txBody>
      </p:sp>
      <p:sp>
        <p:nvSpPr>
          <p:cNvPr id="89091" name="Rectangle 2"/>
          <p:cNvSpPr>
            <a:spLocks noGrp="1" noRot="1" noChangeAspect="1" noTextEdit="1"/>
          </p:cNvSpPr>
          <p:nvPr>
            <p:ph type="sldImg"/>
          </p:nvPr>
        </p:nvSpPr>
        <p:spPr>
          <a:ln>
            <a:solidFill>
              <a:srgbClr val="000000">
                <a:alpha val="100000"/>
              </a:srgbClr>
            </a:solidFill>
            <a:miter lim="800000"/>
          </a:ln>
        </p:spPr>
      </p:sp>
      <p:sp>
        <p:nvSpPr>
          <p:cNvPr id="89092" name="Rectangle 3"/>
          <p:cNvSpPr>
            <a:spLocks noGrp="1"/>
          </p:cNvSpPr>
          <p:nvPr>
            <p:ph type="body" idx="1"/>
          </p:nvPr>
        </p:nvSpPr>
        <p:spPr>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fld id="{9A0DB2DC-4C9A-4742-B13C-FB6460FD3503}" type="slidenum">
              <a:rPr lang="en-US" altLang="zh-CN" sz="1200" dirty="0">
                <a:latin typeface="Arial" panose="020B0604020202020204" pitchFamily="34" charset="0"/>
              </a:rPr>
              <a:t>34</a:t>
            </a:fld>
            <a:endParaRPr lang="en-US" altLang="zh-CN" sz="1200" dirty="0">
              <a:latin typeface="Arial" panose="020B0604020202020204" pitchFamily="34" charset="0"/>
            </a:endParaRPr>
          </a:p>
        </p:txBody>
      </p:sp>
      <p:sp>
        <p:nvSpPr>
          <p:cNvPr id="90115" name="Rectangle 2"/>
          <p:cNvSpPr>
            <a:spLocks noGrp="1" noRot="1" noChangeAspect="1" noTextEdit="1"/>
          </p:cNvSpPr>
          <p:nvPr>
            <p:ph type="sldImg"/>
          </p:nvPr>
        </p:nvSpPr>
        <p:spPr>
          <a:ln>
            <a:solidFill>
              <a:srgbClr val="000000">
                <a:alpha val="100000"/>
              </a:srgbClr>
            </a:solidFill>
            <a:miter lim="800000"/>
          </a:ln>
        </p:spPr>
      </p:sp>
      <p:sp>
        <p:nvSpPr>
          <p:cNvPr id="90116" name="Rectangle 3"/>
          <p:cNvSpPr>
            <a:spLocks noGrp="1"/>
          </p:cNvSpPr>
          <p:nvPr>
            <p:ph type="body" idx="1"/>
          </p:nvPr>
        </p:nvSpPr>
        <p:spPr>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TextEdit="1"/>
          </p:cNvSpPr>
          <p:nvPr>
            <p:ph type="sldImg"/>
          </p:nvPr>
        </p:nvSpPr>
        <p:spPr>
          <a:ln>
            <a:solidFill>
              <a:srgbClr val="000000">
                <a:alpha val="100000"/>
              </a:srgbClr>
            </a:solidFill>
            <a:miter lim="800000"/>
          </a:ln>
        </p:spPr>
      </p:sp>
      <p:sp>
        <p:nvSpPr>
          <p:cNvPr id="91139" name="Rectangle 3"/>
          <p:cNvSpPr>
            <a:spLocks noGrp="1"/>
          </p:cNvSpPr>
          <p:nvPr>
            <p:ph type="body" idx="1"/>
          </p:nvPr>
        </p:nvSpPr>
        <p:spPr>
          <a:noFill/>
          <a:ln>
            <a:noFill/>
          </a:ln>
        </p:spPr>
        <p:txBody>
          <a:bodyPr wrap="square" lIns="91440" tIns="45720" rIns="91440" bIns="45720" anchor="t" anchorCtr="0"/>
          <a:lstStyle/>
          <a:p>
            <a:pPr lvl="0"/>
            <a:r>
              <a:rPr lang="zh-CN" altLang="en-US" dirty="0">
                <a:latin typeface="宋体" panose="02010600030101010101" pitchFamily="2" charset="-122"/>
              </a:rPr>
              <a:t>中汽协、乘联会、</a:t>
            </a:r>
            <a:r>
              <a:rPr lang="en-US" altLang="zh-CN" dirty="0">
                <a:latin typeface="宋体" panose="02010600030101010101" pitchFamily="2" charset="-122"/>
              </a:rPr>
              <a:t>4S</a:t>
            </a:r>
            <a:r>
              <a:rPr lang="zh-CN" altLang="en-US" dirty="0">
                <a:latin typeface="宋体" panose="02010600030101010101" pitchFamily="2" charset="-122"/>
              </a:rPr>
              <a:t>店等</a:t>
            </a:r>
            <a:endParaRPr lang="en-US" altLang="zh-CN" dirty="0">
              <a:latin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TextEdit="1"/>
          </p:cNvSpPr>
          <p:nvPr>
            <p:ph type="sldImg"/>
          </p:nvPr>
        </p:nvSpPr>
        <p:spPr>
          <a:xfrm>
            <a:off x="385763" y="687388"/>
            <a:ext cx="6091237" cy="3427412"/>
          </a:xfrm>
          <a:ln>
            <a:solidFill>
              <a:srgbClr val="000000">
                <a:alpha val="100000"/>
              </a:srgbClr>
            </a:solidFill>
            <a:miter lim="800000"/>
          </a:ln>
        </p:spPr>
      </p:sp>
      <p:sp>
        <p:nvSpPr>
          <p:cNvPr id="64515" name="Rectangle 3"/>
          <p:cNvSpPr>
            <a:spLocks noGrp="1"/>
          </p:cNvSpPr>
          <p:nvPr>
            <p:ph type="body" idx="1"/>
          </p:nvPr>
        </p:nvSpPr>
        <p:spPr>
          <a:xfrm>
            <a:off x="914400" y="4343400"/>
            <a:ext cx="5029200" cy="4113213"/>
          </a:xfrm>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TextEdit="1"/>
          </p:cNvSpPr>
          <p:nvPr>
            <p:ph type="sldImg"/>
          </p:nvPr>
        </p:nvSpPr>
        <p:spPr>
          <a:ln>
            <a:solidFill>
              <a:srgbClr val="000000">
                <a:alpha val="100000"/>
              </a:srgbClr>
            </a:solidFill>
            <a:miter lim="800000"/>
          </a:ln>
        </p:spPr>
      </p:sp>
      <p:sp>
        <p:nvSpPr>
          <p:cNvPr id="92163" name="Rectangle 3"/>
          <p:cNvSpPr>
            <a:spLocks noGrp="1"/>
          </p:cNvSpPr>
          <p:nvPr>
            <p:ph type="body" idx="1"/>
          </p:nvPr>
        </p:nvSpPr>
        <p:spPr>
          <a:noFill/>
          <a:ln>
            <a:noFill/>
          </a:ln>
        </p:spPr>
        <p:txBody>
          <a:bodyPr wrap="square" lIns="91440" tIns="45720" rIns="91440" bIns="45720" anchor="t" anchorCtr="0"/>
          <a:lstStyle/>
          <a:p>
            <a:pPr lvl="0"/>
            <a:r>
              <a:rPr lang="zh-CN" altLang="en-US" dirty="0">
                <a:latin typeface="宋体" panose="02010600030101010101" pitchFamily="2" charset="-122"/>
              </a:rPr>
              <a:t>中汽协、乘联会、</a:t>
            </a:r>
            <a:r>
              <a:rPr lang="en-US" altLang="zh-CN" dirty="0">
                <a:latin typeface="宋体" panose="02010600030101010101" pitchFamily="2" charset="-122"/>
              </a:rPr>
              <a:t>4S</a:t>
            </a:r>
            <a:r>
              <a:rPr lang="zh-CN" altLang="en-US" dirty="0">
                <a:latin typeface="宋体" panose="02010600030101010101" pitchFamily="2" charset="-122"/>
              </a:rPr>
              <a:t>店等</a:t>
            </a:r>
            <a:endParaRPr lang="en-US" altLang="zh-CN" dirty="0">
              <a:latin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TextEdit="1"/>
          </p:cNvSpPr>
          <p:nvPr>
            <p:ph type="sldImg"/>
          </p:nvPr>
        </p:nvSpPr>
        <p:spPr>
          <a:ln>
            <a:solidFill>
              <a:srgbClr val="000000">
                <a:alpha val="100000"/>
              </a:srgbClr>
            </a:solidFill>
            <a:miter lim="800000"/>
          </a:ln>
        </p:spPr>
      </p:sp>
      <p:sp>
        <p:nvSpPr>
          <p:cNvPr id="93187" name="Rectangle 3"/>
          <p:cNvSpPr>
            <a:spLocks noGrp="1"/>
          </p:cNvSpPr>
          <p:nvPr>
            <p:ph type="body" idx="1"/>
          </p:nvPr>
        </p:nvSpPr>
        <p:spPr>
          <a:noFill/>
          <a:ln>
            <a:noFill/>
          </a:ln>
        </p:spPr>
        <p:txBody>
          <a:bodyPr wrap="square" lIns="91440" tIns="45720" rIns="91440" bIns="45720" anchor="t" anchorCtr="0"/>
          <a:lstStyle/>
          <a:p>
            <a:pPr lvl="0"/>
            <a:r>
              <a:rPr lang="zh-CN" altLang="en-US" dirty="0">
                <a:latin typeface="宋体" panose="02010600030101010101" pitchFamily="2" charset="-122"/>
              </a:rPr>
              <a:t>中汽协、乘联会、</a:t>
            </a:r>
            <a:r>
              <a:rPr lang="en-US" altLang="zh-CN" dirty="0">
                <a:latin typeface="宋体" panose="02010600030101010101" pitchFamily="2" charset="-122"/>
              </a:rPr>
              <a:t>4S</a:t>
            </a:r>
            <a:r>
              <a:rPr lang="zh-CN" altLang="en-US" dirty="0">
                <a:latin typeface="宋体" panose="02010600030101010101" pitchFamily="2" charset="-122"/>
              </a:rPr>
              <a:t>店等</a:t>
            </a:r>
            <a:endParaRPr lang="en-US" altLang="zh-CN" dirty="0">
              <a:latin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TextEdit="1"/>
          </p:cNvSpPr>
          <p:nvPr>
            <p:ph type="sldImg"/>
          </p:nvPr>
        </p:nvSpPr>
        <p:spPr>
          <a:ln>
            <a:solidFill>
              <a:srgbClr val="000000">
                <a:alpha val="100000"/>
              </a:srgbClr>
            </a:solidFill>
            <a:miter lim="800000"/>
          </a:ln>
        </p:spPr>
      </p:sp>
      <p:sp>
        <p:nvSpPr>
          <p:cNvPr id="94211" name="Rectangle 3"/>
          <p:cNvSpPr>
            <a:spLocks noGrp="1"/>
          </p:cNvSpPr>
          <p:nvPr>
            <p:ph type="body" idx="1"/>
          </p:nvPr>
        </p:nvSpPr>
        <p:spPr>
          <a:noFill/>
          <a:ln>
            <a:noFill/>
          </a:ln>
        </p:spPr>
        <p:txBody>
          <a:bodyPr wrap="square" lIns="91440" tIns="45720" rIns="91440" bIns="45720" anchor="t" anchorCtr="0"/>
          <a:lstStyle/>
          <a:p>
            <a:pPr lvl="0"/>
            <a:r>
              <a:rPr lang="zh-CN" altLang="en-US" dirty="0">
                <a:latin typeface="宋体" panose="02010600030101010101" pitchFamily="2" charset="-122"/>
              </a:rPr>
              <a:t>中汽协、乘联会、</a:t>
            </a:r>
            <a:r>
              <a:rPr lang="en-US" altLang="zh-CN" dirty="0">
                <a:latin typeface="宋体" panose="02010600030101010101" pitchFamily="2" charset="-122"/>
              </a:rPr>
              <a:t>4S</a:t>
            </a:r>
            <a:r>
              <a:rPr lang="zh-CN" altLang="en-US" dirty="0">
                <a:latin typeface="宋体" panose="02010600030101010101" pitchFamily="2" charset="-122"/>
              </a:rPr>
              <a:t>店等</a:t>
            </a:r>
            <a:endParaRPr lang="en-US" altLang="zh-CN" dirty="0">
              <a:latin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TextEdit="1"/>
          </p:cNvSpPr>
          <p:nvPr>
            <p:ph type="sldImg"/>
          </p:nvPr>
        </p:nvSpPr>
        <p:spPr>
          <a:ln>
            <a:solidFill>
              <a:srgbClr val="000000">
                <a:alpha val="100000"/>
              </a:srgbClr>
            </a:solidFill>
            <a:miter lim="800000"/>
          </a:ln>
        </p:spPr>
      </p:sp>
      <p:sp>
        <p:nvSpPr>
          <p:cNvPr id="95235" name="Rectangle 3"/>
          <p:cNvSpPr>
            <a:spLocks noGrp="1"/>
          </p:cNvSpPr>
          <p:nvPr>
            <p:ph type="body" idx="1"/>
          </p:nvPr>
        </p:nvSpPr>
        <p:spPr>
          <a:noFill/>
          <a:ln>
            <a:noFill/>
          </a:ln>
        </p:spPr>
        <p:txBody>
          <a:bodyPr wrap="square" lIns="91440" tIns="45720" rIns="91440" bIns="45720" anchor="t" anchorCtr="0"/>
          <a:lstStyle/>
          <a:p>
            <a:pPr lvl="0"/>
            <a:r>
              <a:rPr lang="zh-CN" altLang="en-US" dirty="0">
                <a:latin typeface="宋体" panose="02010600030101010101" pitchFamily="2" charset="-122"/>
              </a:rPr>
              <a:t>中汽协、乘联会、</a:t>
            </a:r>
            <a:r>
              <a:rPr lang="en-US" altLang="zh-CN" dirty="0">
                <a:latin typeface="宋体" panose="02010600030101010101" pitchFamily="2" charset="-122"/>
              </a:rPr>
              <a:t>4S</a:t>
            </a:r>
            <a:r>
              <a:rPr lang="zh-CN" altLang="en-US" dirty="0">
                <a:latin typeface="宋体" panose="02010600030101010101" pitchFamily="2" charset="-122"/>
              </a:rPr>
              <a:t>店等</a:t>
            </a:r>
            <a:endParaRPr lang="en-US" altLang="zh-CN" dirty="0">
              <a:latin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TextEdit="1"/>
          </p:cNvSpPr>
          <p:nvPr>
            <p:ph type="sldImg"/>
          </p:nvPr>
        </p:nvSpPr>
        <p:spPr>
          <a:ln>
            <a:solidFill>
              <a:srgbClr val="000000">
                <a:alpha val="100000"/>
              </a:srgbClr>
            </a:solidFill>
            <a:miter lim="800000"/>
          </a:ln>
        </p:spPr>
      </p:sp>
      <p:sp>
        <p:nvSpPr>
          <p:cNvPr id="96259" name="Rectangle 3"/>
          <p:cNvSpPr>
            <a:spLocks noGrp="1"/>
          </p:cNvSpPr>
          <p:nvPr>
            <p:ph type="body" idx="1"/>
          </p:nvPr>
        </p:nvSpPr>
        <p:spPr>
          <a:noFill/>
          <a:ln>
            <a:noFill/>
          </a:ln>
        </p:spPr>
        <p:txBody>
          <a:bodyPr wrap="square" lIns="91440" tIns="45720" rIns="91440" bIns="45720" anchor="t" anchorCtr="0"/>
          <a:lstStyle/>
          <a:p>
            <a:pPr lvl="0"/>
            <a:r>
              <a:rPr lang="zh-CN" altLang="en-US" dirty="0">
                <a:latin typeface="宋体" panose="02010600030101010101" pitchFamily="2" charset="-122"/>
              </a:rPr>
              <a:t>中汽协、乘联会、</a:t>
            </a:r>
            <a:r>
              <a:rPr lang="en-US" altLang="zh-CN" dirty="0">
                <a:latin typeface="宋体" panose="02010600030101010101" pitchFamily="2" charset="-122"/>
              </a:rPr>
              <a:t>4S</a:t>
            </a:r>
            <a:r>
              <a:rPr lang="zh-CN" altLang="en-US" dirty="0">
                <a:latin typeface="宋体" panose="02010600030101010101" pitchFamily="2" charset="-122"/>
              </a:rPr>
              <a:t>店等</a:t>
            </a:r>
            <a:endParaRPr lang="en-US" altLang="zh-CN" dirty="0">
              <a:latin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TextEdit="1"/>
          </p:cNvSpPr>
          <p:nvPr>
            <p:ph type="sldImg"/>
          </p:nvPr>
        </p:nvSpPr>
        <p:spPr>
          <a:ln>
            <a:solidFill>
              <a:srgbClr val="000000">
                <a:alpha val="100000"/>
              </a:srgbClr>
            </a:solidFill>
            <a:miter lim="800000"/>
          </a:ln>
        </p:spPr>
      </p:sp>
      <p:sp>
        <p:nvSpPr>
          <p:cNvPr id="97283" name="Rectangle 3"/>
          <p:cNvSpPr>
            <a:spLocks noGrp="1"/>
          </p:cNvSpPr>
          <p:nvPr>
            <p:ph type="body" idx="1"/>
          </p:nvPr>
        </p:nvSpPr>
        <p:spPr>
          <a:noFill/>
          <a:ln>
            <a:noFill/>
          </a:ln>
        </p:spPr>
        <p:txBody>
          <a:bodyPr wrap="square" lIns="91440" tIns="45720" rIns="91440" bIns="45720" anchor="t" anchorCtr="0"/>
          <a:lstStyle/>
          <a:p>
            <a:pPr lvl="0"/>
            <a:r>
              <a:rPr lang="zh-CN" altLang="en-US" dirty="0">
                <a:latin typeface="宋体" panose="02010600030101010101" pitchFamily="2" charset="-122"/>
              </a:rPr>
              <a:t>中汽协、乘联会、</a:t>
            </a:r>
            <a:r>
              <a:rPr lang="en-US" altLang="zh-CN" dirty="0">
                <a:latin typeface="宋体" panose="02010600030101010101" pitchFamily="2" charset="-122"/>
              </a:rPr>
              <a:t>4S</a:t>
            </a:r>
            <a:r>
              <a:rPr lang="zh-CN" altLang="en-US" dirty="0">
                <a:latin typeface="宋体" panose="02010600030101010101" pitchFamily="2" charset="-122"/>
              </a:rPr>
              <a:t>店等</a:t>
            </a:r>
            <a:endParaRPr lang="en-US" altLang="zh-CN" dirty="0">
              <a:latin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TextEdit="1"/>
          </p:cNvSpPr>
          <p:nvPr>
            <p:ph type="sldImg"/>
          </p:nvPr>
        </p:nvSpPr>
        <p:spPr>
          <a:ln>
            <a:solidFill>
              <a:srgbClr val="000000">
                <a:alpha val="100000"/>
              </a:srgbClr>
            </a:solidFill>
            <a:miter lim="800000"/>
          </a:ln>
        </p:spPr>
      </p:sp>
      <p:sp>
        <p:nvSpPr>
          <p:cNvPr id="98307" name="Rectangle 3"/>
          <p:cNvSpPr>
            <a:spLocks noGrp="1"/>
          </p:cNvSpPr>
          <p:nvPr>
            <p:ph type="body" idx="1"/>
          </p:nvPr>
        </p:nvSpPr>
        <p:spPr>
          <a:noFill/>
          <a:ln>
            <a:noFill/>
          </a:ln>
        </p:spPr>
        <p:txBody>
          <a:bodyPr wrap="square" lIns="91440" tIns="45720" rIns="91440" bIns="45720" anchor="t" anchorCtr="0"/>
          <a:lstStyle/>
          <a:p>
            <a:pPr lvl="0"/>
            <a:r>
              <a:rPr lang="zh-CN" altLang="en-US" dirty="0">
                <a:latin typeface="宋体" panose="02010600030101010101" pitchFamily="2" charset="-122"/>
              </a:rPr>
              <a:t>中汽协、乘联会、</a:t>
            </a:r>
            <a:r>
              <a:rPr lang="en-US" altLang="zh-CN" dirty="0">
                <a:latin typeface="宋体" panose="02010600030101010101" pitchFamily="2" charset="-122"/>
              </a:rPr>
              <a:t>4S</a:t>
            </a:r>
            <a:r>
              <a:rPr lang="zh-CN" altLang="en-US" dirty="0">
                <a:latin typeface="宋体" panose="02010600030101010101" pitchFamily="2" charset="-122"/>
              </a:rPr>
              <a:t>店等</a:t>
            </a:r>
            <a:endParaRPr lang="en-US" altLang="zh-CN" dirty="0">
              <a:latin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TextEdit="1"/>
          </p:cNvSpPr>
          <p:nvPr>
            <p:ph type="sldImg"/>
          </p:nvPr>
        </p:nvSpPr>
        <p:spPr>
          <a:ln>
            <a:solidFill>
              <a:srgbClr val="000000">
                <a:alpha val="100000"/>
              </a:srgbClr>
            </a:solidFill>
            <a:miter lim="800000"/>
          </a:ln>
        </p:spPr>
      </p:sp>
      <p:sp>
        <p:nvSpPr>
          <p:cNvPr id="99331"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TextEdit="1"/>
          </p:cNvSpPr>
          <p:nvPr>
            <p:ph type="sldImg"/>
          </p:nvPr>
        </p:nvSpPr>
        <p:spPr>
          <a:xfrm>
            <a:off x="385763" y="687388"/>
            <a:ext cx="6091237" cy="3427412"/>
          </a:xfrm>
          <a:ln>
            <a:solidFill>
              <a:srgbClr val="000000">
                <a:alpha val="100000"/>
              </a:srgbClr>
            </a:solidFill>
            <a:miter lim="800000"/>
          </a:ln>
        </p:spPr>
      </p:sp>
      <p:sp>
        <p:nvSpPr>
          <p:cNvPr id="65539" name="Rectangle 3"/>
          <p:cNvSpPr>
            <a:spLocks noGrp="1"/>
          </p:cNvSpPr>
          <p:nvPr>
            <p:ph type="body" idx="1"/>
          </p:nvPr>
        </p:nvSpPr>
        <p:spPr>
          <a:xfrm>
            <a:off x="914400" y="4343400"/>
            <a:ext cx="5029200" cy="4113213"/>
          </a:xfrm>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TextEdit="1"/>
          </p:cNvSpPr>
          <p:nvPr>
            <p:ph type="sldImg"/>
          </p:nvPr>
        </p:nvSpPr>
        <p:spPr>
          <a:xfrm>
            <a:off x="385763" y="687388"/>
            <a:ext cx="6091237" cy="3427412"/>
          </a:xfrm>
          <a:ln>
            <a:solidFill>
              <a:srgbClr val="000000">
                <a:alpha val="100000"/>
              </a:srgbClr>
            </a:solidFill>
            <a:miter lim="800000"/>
          </a:ln>
        </p:spPr>
      </p:sp>
      <p:sp>
        <p:nvSpPr>
          <p:cNvPr id="66563" name="Rectangle 3"/>
          <p:cNvSpPr>
            <a:spLocks noGrp="1"/>
          </p:cNvSpPr>
          <p:nvPr>
            <p:ph type="body" idx="1"/>
          </p:nvPr>
        </p:nvSpPr>
        <p:spPr>
          <a:xfrm>
            <a:off x="914400" y="4343400"/>
            <a:ext cx="5029200" cy="4113213"/>
          </a:xfrm>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TextEdit="1"/>
          </p:cNvSpPr>
          <p:nvPr>
            <p:ph type="sldImg"/>
          </p:nvPr>
        </p:nvSpPr>
        <p:spPr>
          <a:xfrm>
            <a:off x="385763" y="687388"/>
            <a:ext cx="6091237" cy="3427412"/>
          </a:xfrm>
          <a:ln>
            <a:solidFill>
              <a:srgbClr val="000000">
                <a:alpha val="100000"/>
              </a:srgbClr>
            </a:solidFill>
            <a:miter lim="800000"/>
          </a:ln>
        </p:spPr>
      </p:sp>
      <p:sp>
        <p:nvSpPr>
          <p:cNvPr id="67587" name="Rectangle 3"/>
          <p:cNvSpPr>
            <a:spLocks noGrp="1"/>
          </p:cNvSpPr>
          <p:nvPr>
            <p:ph type="body" idx="1"/>
          </p:nvPr>
        </p:nvSpPr>
        <p:spPr>
          <a:xfrm>
            <a:off x="914400" y="4343400"/>
            <a:ext cx="5029200" cy="4113213"/>
          </a:xfrm>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TextEdit="1"/>
          </p:cNvSpPr>
          <p:nvPr>
            <p:ph type="sldImg"/>
          </p:nvPr>
        </p:nvSpPr>
        <p:spPr>
          <a:xfrm>
            <a:off x="385763" y="687388"/>
            <a:ext cx="6091237" cy="3427412"/>
          </a:xfrm>
          <a:ln>
            <a:solidFill>
              <a:srgbClr val="000000">
                <a:alpha val="100000"/>
              </a:srgbClr>
            </a:solidFill>
            <a:miter lim="800000"/>
          </a:ln>
        </p:spPr>
      </p:sp>
      <p:sp>
        <p:nvSpPr>
          <p:cNvPr id="68611" name="Rectangle 3"/>
          <p:cNvSpPr>
            <a:spLocks noGrp="1"/>
          </p:cNvSpPr>
          <p:nvPr>
            <p:ph type="body" idx="1"/>
          </p:nvPr>
        </p:nvSpPr>
        <p:spPr>
          <a:xfrm>
            <a:off x="914400" y="4343400"/>
            <a:ext cx="5029200" cy="4113213"/>
          </a:xfrm>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TextEdit="1"/>
          </p:cNvSpPr>
          <p:nvPr>
            <p:ph type="sldImg"/>
          </p:nvPr>
        </p:nvSpPr>
        <p:spPr>
          <a:xfrm>
            <a:off x="385763" y="687388"/>
            <a:ext cx="6091237" cy="3427412"/>
          </a:xfrm>
          <a:ln>
            <a:solidFill>
              <a:srgbClr val="000000">
                <a:alpha val="100000"/>
              </a:srgbClr>
            </a:solidFill>
            <a:miter lim="800000"/>
          </a:ln>
        </p:spPr>
      </p:sp>
      <p:sp>
        <p:nvSpPr>
          <p:cNvPr id="69635" name="Rectangle 3"/>
          <p:cNvSpPr>
            <a:spLocks noGrp="1"/>
          </p:cNvSpPr>
          <p:nvPr>
            <p:ph type="body" idx="1"/>
          </p:nvPr>
        </p:nvSpPr>
        <p:spPr>
          <a:xfrm>
            <a:off x="914400" y="4343400"/>
            <a:ext cx="5029200" cy="4113213"/>
          </a:xfrm>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TextEdit="1"/>
          </p:cNvSpPr>
          <p:nvPr>
            <p:ph type="sldImg"/>
          </p:nvPr>
        </p:nvSpPr>
        <p:spPr>
          <a:xfrm>
            <a:off x="385763" y="687388"/>
            <a:ext cx="6091237" cy="3427412"/>
          </a:xfrm>
          <a:ln>
            <a:solidFill>
              <a:srgbClr val="000000">
                <a:alpha val="100000"/>
              </a:srgbClr>
            </a:solidFill>
            <a:miter lim="800000"/>
          </a:ln>
        </p:spPr>
      </p:sp>
      <p:sp>
        <p:nvSpPr>
          <p:cNvPr id="70659" name="Rectangle 3"/>
          <p:cNvSpPr>
            <a:spLocks noGrp="1"/>
          </p:cNvSpPr>
          <p:nvPr>
            <p:ph type="body" idx="1"/>
          </p:nvPr>
        </p:nvSpPr>
        <p:spPr>
          <a:xfrm>
            <a:off x="914400" y="4343400"/>
            <a:ext cx="5029200" cy="4113213"/>
          </a:xfrm>
          <a:noFill/>
          <a:ln>
            <a:noFill/>
          </a:ln>
        </p:spPr>
        <p:txBody>
          <a:bodyPr wrap="square" lIns="91440" tIns="45720" rIns="91440" bIns="45720" anchor="t" anchorCtr="0"/>
          <a:lstStyle/>
          <a:p>
            <a:pPr lvl="0"/>
            <a:endParaRPr lang="zh-CN" altLang="zh-CN"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幻灯片">
    <p:bg>
      <p:bgPr>
        <a:solidFill>
          <a:schemeClr val="bg1"/>
        </a:solidFill>
        <a:effectLst/>
      </p:bgPr>
    </p:bg>
    <p:spTree>
      <p:nvGrpSpPr>
        <p:cNvPr id="1" name=""/>
        <p:cNvGrpSpPr/>
        <p:nvPr/>
      </p:nvGrpSpPr>
      <p:grpSpPr>
        <a:xfrm>
          <a:off x="0" y="0"/>
          <a:ext cx="0" cy="0"/>
          <a:chOff x="0" y="0"/>
          <a:chExt cx="0" cy="0"/>
        </a:xfrm>
      </p:grpSpPr>
      <p:sp>
        <p:nvSpPr>
          <p:cNvPr id="7" name="矩形 6"/>
          <p:cNvSpPr>
            <a:spLocks noChangeArrowheads="1"/>
          </p:cNvSpPr>
          <p:nvPr/>
        </p:nvSpPr>
        <p:spPr bwMode="auto">
          <a:xfrm>
            <a:off x="0" y="1968500"/>
            <a:ext cx="12190413" cy="2168525"/>
          </a:xfrm>
          <a:prstGeom prst="rect">
            <a:avLst/>
          </a:prstGeom>
          <a:solidFill>
            <a:srgbClr val="064BB2"/>
          </a:solidFill>
          <a:ln>
            <a:noFill/>
          </a:ln>
          <a:effectLst>
            <a:outerShdw blurRad="50800" dist="38100" dir="5400000" algn="t" rotWithShape="0">
              <a:srgbClr val="000000">
                <a:alpha val="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50" b="0" i="0" u="none" strike="noStrike" kern="1200" cap="none" spc="0" normalizeH="0" baseline="0" noProof="0" dirty="0">
              <a:ln>
                <a:noFill/>
              </a:ln>
              <a:solidFill>
                <a:schemeClr val="bg1"/>
              </a:solidFill>
              <a:effectLst/>
              <a:uLnTx/>
              <a:uFillTx/>
              <a:latin typeface="Calibri" panose="020F0502020204030204"/>
              <a:ea typeface="宋体" panose="02010600030101010101" pitchFamily="2" charset="-122"/>
              <a:cs typeface="宋体" panose="02010600030101010101" pitchFamily="2" charset="-122"/>
            </a:endParaRPr>
          </a:p>
        </p:txBody>
      </p:sp>
      <p:pic>
        <p:nvPicPr>
          <p:cNvPr id="9" name="图片 8" descr="AW视觉符号.jpg"/>
          <p:cNvPicPr>
            <a:picLocks noChangeAspect="1"/>
          </p:cNvPicPr>
          <p:nvPr/>
        </p:nvPicPr>
        <p:blipFill>
          <a:blip r:embed="rId2" cstate="print"/>
          <a:stretch>
            <a:fillRect/>
          </a:stretch>
        </p:blipFill>
        <p:spPr>
          <a:xfrm>
            <a:off x="202395" y="2246811"/>
            <a:ext cx="4697018" cy="2478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文本框 15"/>
          <p:cNvSpPr txBox="1">
            <a:spLocks noChangeArrowheads="1"/>
          </p:cNvSpPr>
          <p:nvPr/>
        </p:nvSpPr>
        <p:spPr bwMode="auto">
          <a:xfrm>
            <a:off x="8509000" y="374650"/>
            <a:ext cx="2100263" cy="368300"/>
          </a:xfrm>
          <a:prstGeom prst="rect">
            <a:avLst/>
          </a:prstGeom>
          <a:noFill/>
          <a:ln>
            <a:noFill/>
          </a:ln>
        </p:spPr>
        <p:txBody>
          <a:bodyPr lIns="91343" tIns="45674" rIns="91343" bIns="45674">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a:ln>
                  <a:noFill/>
                </a:ln>
                <a:solidFill>
                  <a:srgbClr val="064BB2"/>
                </a:solidFill>
                <a:effectLst/>
                <a:uLnTx/>
                <a:uFillTx/>
                <a:latin typeface="仿宋" panose="02010609060101010101" pitchFamily="49" charset="-122"/>
                <a:ea typeface="仿宋" panose="02010609060101010101" pitchFamily="49" charset="-122"/>
                <a:cs typeface="+mn-cs"/>
              </a:rPr>
              <a:t>大数据，成就未来</a:t>
            </a:r>
          </a:p>
        </p:txBody>
      </p:sp>
      <p:cxnSp>
        <p:nvCxnSpPr>
          <p:cNvPr id="11" name="直接连接符 10"/>
          <p:cNvCxnSpPr/>
          <p:nvPr/>
        </p:nvCxnSpPr>
        <p:spPr>
          <a:xfrm>
            <a:off x="10529888" y="558800"/>
            <a:ext cx="1285875" cy="0"/>
          </a:xfrm>
          <a:prstGeom prst="line">
            <a:avLst/>
          </a:prstGeom>
          <a:ln w="12700">
            <a:solidFill>
              <a:srgbClr val="064BB2"/>
            </a:solidFill>
          </a:ln>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6589713" y="558800"/>
            <a:ext cx="1285875" cy="0"/>
          </a:xfrm>
          <a:prstGeom prst="line">
            <a:avLst/>
          </a:prstGeom>
          <a:ln w="12700">
            <a:solidFill>
              <a:srgbClr val="064BB2"/>
            </a:solidFill>
          </a:ln>
        </p:spPr>
        <p:style>
          <a:lnRef idx="1">
            <a:schemeClr val="dk1"/>
          </a:lnRef>
          <a:fillRef idx="0">
            <a:schemeClr val="dk1"/>
          </a:fillRef>
          <a:effectRef idx="0">
            <a:schemeClr val="dk1"/>
          </a:effectRef>
          <a:fontRef idx="minor">
            <a:schemeClr val="tx1"/>
          </a:fontRef>
        </p:style>
      </p:cxnSp>
      <p:pic>
        <p:nvPicPr>
          <p:cNvPr id="3079" name="图片 16"/>
          <p:cNvPicPr>
            <a:picLocks noChangeAspect="1"/>
          </p:cNvPicPr>
          <p:nvPr userDrawn="1"/>
        </p:nvPicPr>
        <p:blipFill>
          <a:blip r:embed="rId3"/>
          <a:stretch>
            <a:fillRect/>
          </a:stretch>
        </p:blipFill>
        <p:spPr>
          <a:xfrm>
            <a:off x="8059738" y="288925"/>
            <a:ext cx="546100" cy="539750"/>
          </a:xfrm>
          <a:prstGeom prst="rect">
            <a:avLst/>
          </a:prstGeom>
          <a:noFill/>
          <a:ln w="9525">
            <a:noFill/>
          </a:ln>
        </p:spPr>
      </p:pic>
      <p:sp>
        <p:nvSpPr>
          <p:cNvPr id="15" name="标题 14"/>
          <p:cNvSpPr>
            <a:spLocks noGrp="1"/>
          </p:cNvSpPr>
          <p:nvPr>
            <p:ph type="title"/>
          </p:nvPr>
        </p:nvSpPr>
        <p:spPr>
          <a:xfrm>
            <a:off x="5570806" y="2706149"/>
            <a:ext cx="6245289" cy="692150"/>
          </a:xfrm>
        </p:spPr>
        <p:txBody>
          <a:bodyPr/>
          <a:lstStyle>
            <a:lvl1pPr algn="ctr">
              <a:defRPr sz="3600" b="1" baseline="0">
                <a:solidFill>
                  <a:schemeClr val="bg1"/>
                </a:solidFill>
                <a:latin typeface="Times New Roman" panose="02020603050405020304" pitchFamily="18" charset="0"/>
              </a:defRPr>
            </a:lvl1pPr>
          </a:lstStyle>
          <a:p>
            <a:r>
              <a:rPr lang="zh-CN" altLang="en-US" dirty="0"/>
              <a:t>单击此处编辑母版标题样式</a:t>
            </a:r>
          </a:p>
        </p:txBody>
      </p:sp>
      <p:sp>
        <p:nvSpPr>
          <p:cNvPr id="16" name="日期占位符 29"/>
          <p:cNvSpPr>
            <a:spLocks noGrp="1"/>
          </p:cNvSpPr>
          <p:nvPr>
            <p:ph type="dt" sz="half" idx="2"/>
          </p:nvPr>
        </p:nvSpPr>
        <p:spPr>
          <a:xfrm>
            <a:off x="7329488" y="3659188"/>
            <a:ext cx="2005013" cy="365125"/>
          </a:xfrm>
          <a:prstGeom prst="rect">
            <a:avLst/>
          </a:prstGeom>
        </p:spPr>
        <p:txBody>
          <a:bodyPr vert="horz" lIns="91440" tIns="45720" rIns="91440" bIns="45720" rtlCol="0" anchor="ctr"/>
          <a:lstStyle>
            <a:lvl1pPr algn="r">
              <a:defRPr sz="2400" b="1">
                <a:solidFill>
                  <a:schemeClr val="bg1"/>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5EFD6F6-2F20-4B1A-A667-B95C1338A7FC}" type="datetime5">
              <a:rPr kumimoji="0" lang="zh-CN" altLang="en-US" sz="24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2021/4/30</a:t>
            </a:fld>
            <a:endPar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 name="页脚占位符 1"/>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灯片编号占位符 2"/>
          <p:cNvSpPr>
            <a:spLocks noGrp="1"/>
          </p:cNvSpPr>
          <p:nvPr>
            <p:ph type="sldNum" sz="quarter" idx="11"/>
          </p:nvPr>
        </p:nvSpPr>
        <p:spPr/>
        <p:txBody>
          <a:bodyPr/>
          <a:lstStyle/>
          <a:p>
            <a:pPr lvl="0" eaLnBrk="1" hangingPunct="1">
              <a:buNone/>
            </a:pPr>
            <a:fld id="{9A0DB2DC-4C9A-4742-B13C-FB6460FD3503}" type="slidenum">
              <a:rPr lang="zh-CN" altLang="en-US" dirty="0">
                <a:latin typeface="Calibri" panose="020F0502020204030204" pitchFamily="34" charset="0"/>
                <a:ea typeface="宋体" panose="02010600030101010101" pitchFamily="2" charset="-122"/>
              </a:rPr>
              <a:t>‹#›</a:t>
            </a:fld>
            <a:endParaRPr lang="zh-CN" altLang="en-US" dirty="0">
              <a:latin typeface="Calibri" panose="020F0502020204030204" pitchFamily="34" charset="0"/>
              <a:ea typeface="宋体" panose="02010600030101010101" pitchFamily="2" charset="-122"/>
            </a:endParaRPr>
          </a:p>
        </p:txBody>
      </p:sp>
    </p:spTree>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空白">
    <p:bg>
      <p:bgPr>
        <a:solidFill>
          <a:schemeClr val="bg1"/>
        </a:solidFill>
        <a:effectLst/>
      </p:bgPr>
    </p:bg>
    <p:spTree>
      <p:nvGrpSpPr>
        <p:cNvPr id="1" name=""/>
        <p:cNvGrpSpPr/>
        <p:nvPr/>
      </p:nvGrpSpPr>
      <p:grpSpPr>
        <a:xfrm>
          <a:off x="0" y="0"/>
          <a:ext cx="0" cy="0"/>
          <a:chOff x="0" y="0"/>
          <a:chExt cx="0" cy="0"/>
        </a:xfrm>
      </p:grpSpPr>
      <p:sp>
        <p:nvSpPr>
          <p:cNvPr id="7" name="矩形 6"/>
          <p:cNvSpPr>
            <a:spLocks noChangeArrowheads="1"/>
          </p:cNvSpPr>
          <p:nvPr/>
        </p:nvSpPr>
        <p:spPr bwMode="auto">
          <a:xfrm>
            <a:off x="0" y="1968500"/>
            <a:ext cx="12190413" cy="2168525"/>
          </a:xfrm>
          <a:prstGeom prst="rect">
            <a:avLst/>
          </a:prstGeom>
          <a:solidFill>
            <a:srgbClr val="064BB2"/>
          </a:solidFill>
          <a:ln>
            <a:noFill/>
          </a:ln>
          <a:effectLst>
            <a:outerShdw blurRad="50800" dist="38100" dir="5400000" algn="t" rotWithShape="0">
              <a:srgbClr val="000000">
                <a:alpha val="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50" b="0" i="0" u="none" strike="noStrike" kern="1200" cap="none" spc="0" normalizeH="0" baseline="0" noProof="0" dirty="0">
              <a:ln>
                <a:noFill/>
              </a:ln>
              <a:solidFill>
                <a:srgbClr val="FFFFFF"/>
              </a:solidFill>
              <a:effectLst/>
              <a:uLnTx/>
              <a:uFillTx/>
              <a:latin typeface="+mn-lt"/>
              <a:ea typeface="+mn-ea"/>
              <a:cs typeface="宋体" panose="02010600030101010101" pitchFamily="2" charset="-122"/>
            </a:endParaRPr>
          </a:p>
        </p:txBody>
      </p:sp>
      <p:sp>
        <p:nvSpPr>
          <p:cNvPr id="9" name="Title 1"/>
          <p:cNvSpPr txBox="1"/>
          <p:nvPr/>
        </p:nvSpPr>
        <p:spPr>
          <a:xfrm>
            <a:off x="5003623" y="1657613"/>
            <a:ext cx="7082051" cy="1653849"/>
          </a:xfrm>
          <a:prstGeom prst="rect">
            <a:avLst/>
          </a:prstGeom>
        </p:spPr>
        <p:txBody>
          <a:bodyPr anchor="b"/>
          <a:lstStyle>
            <a:lvl1pPr algn="ctr" defTabSz="1028700" rtl="0" eaLnBrk="1" fontAlgn="base" latinLnBrk="0" hangingPunct="1">
              <a:lnSpc>
                <a:spcPts val="3360"/>
              </a:lnSpc>
              <a:spcBef>
                <a:spcPts val="630"/>
              </a:spcBef>
              <a:spcAft>
                <a:spcPct val="0"/>
              </a:spcAft>
              <a:buNone/>
              <a:defRPr lang="en-US" sz="2940" b="1" kern="1200" dirty="0">
                <a:solidFill>
                  <a:schemeClr val="bg1"/>
                </a:solidFill>
                <a:latin typeface="微软雅黑" panose="020B0503020204020204" pitchFamily="34" charset="-122"/>
                <a:ea typeface="微软雅黑" panose="020B0503020204020204" pitchFamily="34" charset="-122"/>
                <a:cs typeface="+mn-cs"/>
              </a:defRPr>
            </a:lvl1pPr>
          </a:lstStyle>
          <a:p>
            <a:pPr marL="0" marR="0" lvl="0" indent="0" algn="ctr" defTabSz="1028700" rtl="0" eaLnBrk="1" fontAlgn="base" latinLnBrk="0" hangingPunct="1">
              <a:lnSpc>
                <a:spcPts val="3360"/>
              </a:lnSpc>
              <a:spcBef>
                <a:spcPts val="630"/>
              </a:spcBef>
              <a:spcAft>
                <a:spcPct val="0"/>
              </a:spcAft>
              <a:buClrTx/>
              <a:buSzTx/>
              <a:buFontTx/>
              <a:buNone/>
              <a:defRPr/>
            </a:pPr>
            <a:r>
              <a:rPr kumimoji="0" lang="en-US" altLang="zh-CN" sz="6600" b="1" i="0" u="none" strike="noStrike" kern="1200" cap="none" spc="0" normalizeH="0" baseline="0" noProof="0">
                <a:ln>
                  <a:solidFill>
                    <a:srgbClr val="FFFFFF"/>
                  </a:solidFill>
                </a:ln>
                <a:solidFill>
                  <a:srgbClr val="FFFFFF"/>
                </a:solidFill>
                <a:effectLst>
                  <a:reflection blurRad="6350" stA="50000" endA="300" endPos="50000" dist="29997" dir="5400000" sy="-100000" algn="bl" rotWithShape="0"/>
                </a:effectLst>
                <a:uLnTx/>
                <a:uFillTx/>
                <a:latin typeface="微软雅黑" panose="020B0503020204020204" pitchFamily="34" charset="-122"/>
                <a:ea typeface="微软雅黑" panose="020B0503020204020204" pitchFamily="34" charset="-122"/>
                <a:cs typeface="+mn-cs"/>
              </a:rPr>
              <a:t>Thank you!</a:t>
            </a:r>
            <a:endParaRPr kumimoji="0" lang="zh-CN" altLang="en-US" sz="6600" b="1" i="0" u="none" strike="noStrike" kern="1200" cap="none" spc="0" normalizeH="0" baseline="0" noProof="0">
              <a:ln>
                <a:solidFill>
                  <a:srgbClr val="FFFFFF"/>
                </a:solidFill>
              </a:ln>
              <a:solidFill>
                <a:srgbClr val="FFFFFF"/>
              </a:solidFill>
              <a:effectLst>
                <a:reflection blurRad="6350" stA="50000" endA="300" endPos="50000" dist="29997" dir="5400000" sy="-100000" algn="bl" rotWithShape="0"/>
              </a:effectLst>
              <a:uLnTx/>
              <a:uFillTx/>
              <a:latin typeface="微软雅黑" panose="020B0503020204020204" pitchFamily="34" charset="-122"/>
              <a:ea typeface="微软雅黑" panose="020B0503020204020204" pitchFamily="34" charset="-122"/>
              <a:cs typeface="+mn-cs"/>
            </a:endParaRPr>
          </a:p>
        </p:txBody>
      </p:sp>
      <p:pic>
        <p:nvPicPr>
          <p:cNvPr id="10" name="图片 9" descr="AW视觉符号.jpg"/>
          <p:cNvPicPr>
            <a:picLocks noChangeAspect="1"/>
          </p:cNvPicPr>
          <p:nvPr/>
        </p:nvPicPr>
        <p:blipFill>
          <a:blip r:embed="rId2" cstate="print"/>
          <a:stretch>
            <a:fillRect/>
          </a:stretch>
        </p:blipFill>
        <p:spPr>
          <a:xfrm>
            <a:off x="202395" y="2246811"/>
            <a:ext cx="4697018" cy="2478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文本框 15"/>
          <p:cNvSpPr txBox="1">
            <a:spLocks noChangeArrowheads="1"/>
          </p:cNvSpPr>
          <p:nvPr/>
        </p:nvSpPr>
        <p:spPr bwMode="auto">
          <a:xfrm>
            <a:off x="8509000" y="374650"/>
            <a:ext cx="2100263" cy="368300"/>
          </a:xfrm>
          <a:prstGeom prst="rect">
            <a:avLst/>
          </a:prstGeom>
          <a:noFill/>
          <a:ln>
            <a:noFill/>
          </a:ln>
        </p:spPr>
        <p:txBody>
          <a:bodyPr lIns="91343" tIns="45674" rIns="91343" bIns="45674">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a:ln>
                  <a:noFill/>
                </a:ln>
                <a:solidFill>
                  <a:srgbClr val="064BB2"/>
                </a:solidFill>
                <a:effectLst/>
                <a:uLnTx/>
                <a:uFillTx/>
                <a:latin typeface="仿宋" panose="02010609060101010101" pitchFamily="49" charset="-122"/>
                <a:ea typeface="仿宋" panose="02010609060101010101" pitchFamily="49" charset="-122"/>
                <a:cs typeface="+mn-cs"/>
              </a:rPr>
              <a:t>大数据，成就未来</a:t>
            </a:r>
          </a:p>
        </p:txBody>
      </p:sp>
      <p:cxnSp>
        <p:nvCxnSpPr>
          <p:cNvPr id="12" name="直接连接符 11"/>
          <p:cNvCxnSpPr/>
          <p:nvPr/>
        </p:nvCxnSpPr>
        <p:spPr>
          <a:xfrm>
            <a:off x="10529888" y="558800"/>
            <a:ext cx="1285875" cy="0"/>
          </a:xfrm>
          <a:prstGeom prst="line">
            <a:avLst/>
          </a:prstGeom>
          <a:ln w="12700">
            <a:solidFill>
              <a:srgbClr val="064BB2"/>
            </a:solidFill>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6589713" y="558800"/>
            <a:ext cx="1285875" cy="0"/>
          </a:xfrm>
          <a:prstGeom prst="line">
            <a:avLst/>
          </a:prstGeom>
          <a:ln w="12700">
            <a:solidFill>
              <a:srgbClr val="064BB2"/>
            </a:solidFill>
          </a:ln>
        </p:spPr>
        <p:style>
          <a:lnRef idx="1">
            <a:schemeClr val="dk1"/>
          </a:lnRef>
          <a:fillRef idx="0">
            <a:schemeClr val="dk1"/>
          </a:fillRef>
          <a:effectRef idx="0">
            <a:schemeClr val="dk1"/>
          </a:effectRef>
          <a:fontRef idx="minor">
            <a:schemeClr val="tx1"/>
          </a:fontRef>
        </p:style>
      </p:cxnSp>
      <p:pic>
        <p:nvPicPr>
          <p:cNvPr id="12296" name="图片 16"/>
          <p:cNvPicPr>
            <a:picLocks noChangeAspect="1"/>
          </p:cNvPicPr>
          <p:nvPr userDrawn="1"/>
        </p:nvPicPr>
        <p:blipFill>
          <a:blip r:embed="rId3"/>
          <a:stretch>
            <a:fillRect/>
          </a:stretch>
        </p:blipFill>
        <p:spPr>
          <a:xfrm>
            <a:off x="8059738" y="288925"/>
            <a:ext cx="546100" cy="539750"/>
          </a:xfrm>
          <a:prstGeom prst="rect">
            <a:avLst/>
          </a:prstGeom>
          <a:noFill/>
          <a:ln w="9525">
            <a:noFill/>
          </a:ln>
        </p:spPr>
      </p:pic>
      <p:pic>
        <p:nvPicPr>
          <p:cNvPr id="12297" name="图片 16"/>
          <p:cNvPicPr>
            <a:picLocks noChangeAspect="1"/>
          </p:cNvPicPr>
          <p:nvPr userDrawn="1"/>
        </p:nvPicPr>
        <p:blipFill>
          <a:blip r:embed="rId4"/>
          <a:stretch>
            <a:fillRect/>
          </a:stretch>
        </p:blipFill>
        <p:spPr>
          <a:xfrm>
            <a:off x="9940925" y="4724400"/>
            <a:ext cx="1874838" cy="1874838"/>
          </a:xfrm>
          <a:prstGeom prst="rect">
            <a:avLst/>
          </a:prstGeom>
          <a:noFill/>
          <a:ln w="9525">
            <a:noFill/>
          </a:ln>
        </p:spPr>
      </p:pic>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AF73A27-BB26-4897-A33E-016E7AB735FC}" type="datetimeFigureOut">
              <a:rPr kumimoji="0" lang="zh-CN" altLang="en-US" sz="1200" b="0" i="0" u="none" strike="noStrike" kern="1200" cap="none" spc="0" normalizeH="0" baseline="0" noProof="0">
                <a:ln>
                  <a:noFill/>
                </a:ln>
                <a:solidFill>
                  <a:srgbClr val="000000">
                    <a:tint val="75000"/>
                  </a:srgbClr>
                </a:solidFill>
                <a:effectLst/>
                <a:uLnTx/>
                <a:uFillTx/>
                <a:latin typeface="+mn-lt"/>
                <a:ea typeface="+mn-ea"/>
                <a:cs typeface="+mn-cs"/>
              </a:rPr>
              <a:t>2021/4/30</a:t>
            </a:fld>
            <a:endParaRPr kumimoji="0" lang="zh-CN" altLang="en-US" sz="1200" b="0" i="0" u="none" strike="noStrike" kern="1200" cap="none" spc="0" normalizeH="0" baseline="0" noProof="0">
              <a:ln>
                <a:noFill/>
              </a:ln>
              <a:solidFill>
                <a:srgbClr val="000000">
                  <a:tint val="75000"/>
                </a:srgb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000000">
                  <a:tint val="75000"/>
                </a:srgb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zh-CN" altLang="en-US" dirty="0">
                <a:latin typeface="Calibri" panose="020F0502020204030204" pitchFamily="34" charset="0"/>
                <a:ea typeface="宋体" panose="02010600030101010101" pitchFamily="2" charset="-122"/>
              </a:rPr>
              <a:t>‹#›</a:t>
            </a:fld>
            <a:endParaRPr lang="zh-CN" altLang="en-US" dirty="0">
              <a:latin typeface="Calibri" panose="020F0502020204030204" pitchFamily="34" charset="0"/>
              <a:ea typeface="宋体" panose="02010600030101010101"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标题和内容">
    <p:bg>
      <p:bgPr>
        <a:solidFill>
          <a:schemeClr val="bg1"/>
        </a:solidFill>
        <a:effectLst/>
      </p:bgPr>
    </p:bg>
    <p:spTree>
      <p:nvGrpSpPr>
        <p:cNvPr id="1" name=""/>
        <p:cNvGrpSpPr/>
        <p:nvPr/>
      </p:nvGrpSpPr>
      <p:grpSpPr>
        <a:xfrm>
          <a:off x="0" y="0"/>
          <a:ext cx="0" cy="0"/>
          <a:chOff x="0" y="0"/>
          <a:chExt cx="0" cy="0"/>
        </a:xfrm>
      </p:grpSpPr>
      <p:sp>
        <p:nvSpPr>
          <p:cNvPr id="7" name="AutoShape 22"/>
          <p:cNvSpPr>
            <a:spLocks noChangeArrowheads="1"/>
          </p:cNvSpPr>
          <p:nvPr/>
        </p:nvSpPr>
        <p:spPr bwMode="auto">
          <a:xfrm>
            <a:off x="9745663" y="657225"/>
            <a:ext cx="1919288" cy="17463"/>
          </a:xfrm>
          <a:prstGeom prst="roundRect">
            <a:avLst>
              <a:gd name="adj" fmla="val 35898"/>
            </a:avLst>
          </a:prstGeom>
          <a:solidFill>
            <a:srgbClr val="F5A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0" lang="zh-CN" altLang="en-US" sz="9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AutoShape 23"/>
          <p:cNvSpPr>
            <a:spLocks noChangeArrowheads="1"/>
          </p:cNvSpPr>
          <p:nvPr/>
        </p:nvSpPr>
        <p:spPr bwMode="auto">
          <a:xfrm>
            <a:off x="528638" y="657225"/>
            <a:ext cx="9121775" cy="17463"/>
          </a:xfrm>
          <a:prstGeom prst="roundRect">
            <a:avLst>
              <a:gd name="adj" fmla="val 50000"/>
            </a:avLst>
          </a:prstGeom>
          <a:solidFill>
            <a:srgbClr val="031D89"/>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0" lang="zh-CN" altLang="en-US" sz="9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Rectangle 12"/>
          <p:cNvSpPr>
            <a:spLocks noChangeArrowheads="1"/>
          </p:cNvSpPr>
          <p:nvPr/>
        </p:nvSpPr>
        <p:spPr bwMode="auto">
          <a:xfrm>
            <a:off x="10572750" y="6484938"/>
            <a:ext cx="5715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lgn="ctr" eaLnBrk="1" hangingPunct="1">
              <a:buNone/>
            </a:pPr>
            <a:r>
              <a:rPr lang="en-US" altLang="zh-CN" sz="1000" dirty="0">
                <a:solidFill>
                  <a:srgbClr val="7F7F7F"/>
                </a:solidFill>
                <a:latin typeface="Arial" panose="020B0604020202020204" pitchFamily="34" charset="0"/>
                <a:ea typeface="黑体" panose="02010609060101010101" pitchFamily="49" charset="-122"/>
              </a:rPr>
              <a:t> </a:t>
            </a:r>
            <a:fld id="{9A0DB2DC-4C9A-4742-B13C-FB6460FD3503}" type="slidenum">
              <a:rPr lang="en-US" altLang="zh-CN" sz="1000" dirty="0">
                <a:solidFill>
                  <a:srgbClr val="7F7F7F"/>
                </a:solidFill>
                <a:latin typeface="Arial" panose="020B0604020202020204" pitchFamily="34" charset="0"/>
                <a:ea typeface="黑体" panose="02010609060101010101" pitchFamily="49" charset="-122"/>
              </a:rPr>
              <a:t>‹#›</a:t>
            </a:fld>
            <a:endParaRPr lang="en-US" altLang="zh-CN" sz="1000" dirty="0">
              <a:solidFill>
                <a:srgbClr val="7F7F7F"/>
              </a:solidFill>
              <a:latin typeface="Arial" panose="020B0604020202020204" pitchFamily="34" charset="0"/>
              <a:ea typeface="黑体" panose="02010609060101010101" pitchFamily="49" charset="-122"/>
            </a:endParaRPr>
          </a:p>
        </p:txBody>
      </p:sp>
      <p:cxnSp>
        <p:nvCxnSpPr>
          <p:cNvPr id="11" name="直接连接符 10"/>
          <p:cNvCxnSpPr/>
          <p:nvPr/>
        </p:nvCxnSpPr>
        <p:spPr>
          <a:xfrm>
            <a:off x="3333750" y="6642100"/>
            <a:ext cx="7334250" cy="1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1114088" y="6629400"/>
            <a:ext cx="52705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319" name="图片 13" descr="泰迪logo无底色.png"/>
          <p:cNvPicPr>
            <a:picLocks noChangeAspect="1"/>
          </p:cNvPicPr>
          <p:nvPr userDrawn="1"/>
        </p:nvPicPr>
        <p:blipFill>
          <a:blip r:embed="rId2"/>
          <a:stretch>
            <a:fillRect/>
          </a:stretch>
        </p:blipFill>
        <p:spPr>
          <a:xfrm>
            <a:off x="239713" y="6478588"/>
            <a:ext cx="1525587" cy="292100"/>
          </a:xfrm>
          <a:prstGeom prst="rect">
            <a:avLst/>
          </a:prstGeom>
          <a:noFill/>
          <a:ln w="9525">
            <a:noFill/>
          </a:ln>
        </p:spPr>
      </p:pic>
      <p:sp>
        <p:nvSpPr>
          <p:cNvPr id="16" name="矩形 15"/>
          <p:cNvSpPr>
            <a:spLocks noChangeArrowheads="1"/>
          </p:cNvSpPr>
          <p:nvPr/>
        </p:nvSpPr>
        <p:spPr bwMode="auto">
          <a:xfrm>
            <a:off x="1890713" y="6462713"/>
            <a:ext cx="10810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ts val="600"/>
              </a:spcBef>
              <a:spcAft>
                <a:spcPct val="0"/>
              </a:spcAft>
              <a:buClrTx/>
              <a:buSzTx/>
              <a:buFontTx/>
              <a:buNone/>
              <a:defRPr/>
            </a:pPr>
            <a:r>
              <a:rPr kumimoji="0" lang="zh-CN" altLang="en-US" sz="1000" b="1"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大数据挖掘专家</a:t>
            </a:r>
            <a:endParaRPr kumimoji="0" lang="en-US" altLang="zh-CN" sz="1000" b="1"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7" name="直接连接符 16"/>
          <p:cNvCxnSpPr/>
          <p:nvPr/>
        </p:nvCxnSpPr>
        <p:spPr>
          <a:xfrm rot="5400000">
            <a:off x="1812131" y="6622256"/>
            <a:ext cx="179388" cy="31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190459" y="154379"/>
            <a:ext cx="11090159" cy="432048"/>
          </a:xfrm>
        </p:spPr>
        <p:txBody>
          <a:bodyPr>
            <a:noAutofit/>
          </a:bodyPr>
          <a:lstStyle>
            <a:lvl1pPr algn="l">
              <a:defRPr sz="2200" b="1">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a:t>单击此处编辑母版标题样式</a:t>
            </a:r>
          </a:p>
        </p:txBody>
      </p:sp>
      <p:sp>
        <p:nvSpPr>
          <p:cNvPr id="3" name="内容占位符 2"/>
          <p:cNvSpPr>
            <a:spLocks noGrp="1"/>
          </p:cNvSpPr>
          <p:nvPr>
            <p:ph idx="1"/>
          </p:nvPr>
        </p:nvSpPr>
        <p:spPr>
          <a:xfrm>
            <a:off x="527052" y="775246"/>
            <a:ext cx="11107601" cy="1285603"/>
          </a:xfrm>
        </p:spPr>
        <p:txBody>
          <a:bodyPr>
            <a:noAutofit/>
          </a:bodyPr>
          <a:lstStyle>
            <a:lvl1pPr>
              <a:buClr>
                <a:srgbClr val="032089"/>
              </a:buClr>
              <a:buFont typeface="Wingdings" panose="05000000000000000000" pitchFamily="2" charset="2"/>
              <a:buChar char="n"/>
              <a:defRPr sz="1600" b="0">
                <a:latin typeface="微软雅黑" panose="020B0503020204020204" pitchFamily="34" charset="-122"/>
                <a:ea typeface="微软雅黑" panose="020B0503020204020204" pitchFamily="34" charset="-122"/>
              </a:defRPr>
            </a:lvl1pPr>
            <a:lvl2pPr>
              <a:buClr>
                <a:srgbClr val="032089"/>
              </a:buClr>
              <a:buFont typeface="Wingdings" panose="05000000000000000000" pitchFamily="2" charset="2"/>
              <a:buChar char="l"/>
              <a:defRPr sz="1600" b="0">
                <a:latin typeface="微软雅黑" panose="020B0503020204020204" pitchFamily="34" charset="-122"/>
                <a:ea typeface="微软雅黑" panose="020B0503020204020204" pitchFamily="34" charset="-122"/>
              </a:defRPr>
            </a:lvl2pPr>
            <a:lvl3pPr>
              <a:defRPr sz="1600" b="0">
                <a:latin typeface="微软雅黑" panose="020B0503020204020204" pitchFamily="34" charset="-122"/>
                <a:ea typeface="微软雅黑" panose="020B0503020204020204" pitchFamily="34" charset="-122"/>
              </a:defRPr>
            </a:lvl3pPr>
            <a:lvl4pPr>
              <a:defRPr sz="1600" b="0">
                <a:latin typeface="微软雅黑" panose="020B0503020204020204" pitchFamily="34" charset="-122"/>
                <a:ea typeface="微软雅黑" panose="020B0503020204020204" pitchFamily="34" charset="-122"/>
              </a:defRPr>
            </a:lvl4pPr>
            <a:lvl5pPr>
              <a:defRPr sz="1600" b="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AF73A27-BB26-4897-A33E-016E7AB735FC}" type="datetimeFigureOut">
              <a:rPr kumimoji="0" lang="zh-CN" altLang="en-US" sz="1200" b="0" i="0" u="none" strike="noStrike" kern="1200" cap="none" spc="0" normalizeH="0" baseline="0" noProof="0">
                <a:ln>
                  <a:noFill/>
                </a:ln>
                <a:solidFill>
                  <a:srgbClr val="000000">
                    <a:tint val="75000"/>
                  </a:srgbClr>
                </a:solidFill>
                <a:effectLst/>
                <a:uLnTx/>
                <a:uFillTx/>
                <a:latin typeface="+mn-lt"/>
                <a:ea typeface="+mn-ea"/>
                <a:cs typeface="+mn-cs"/>
              </a:rPr>
              <a:t>2021/4/30</a:t>
            </a:fld>
            <a:endParaRPr kumimoji="0" lang="zh-CN" altLang="en-US" sz="1200" b="0" i="0" u="none" strike="noStrike" kern="1200" cap="none" spc="0" normalizeH="0" baseline="0" noProof="0">
              <a:ln>
                <a:noFill/>
              </a:ln>
              <a:solidFill>
                <a:srgbClr val="000000">
                  <a:tint val="75000"/>
                </a:srgb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000000">
                  <a:tint val="75000"/>
                </a:srgb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dirty="0">
                <a:latin typeface="Calibri" panose="020F0502020204030204" pitchFamily="34" charset="0"/>
                <a:ea typeface="宋体" panose="02010600030101010101" pitchFamily="2" charset="-122"/>
              </a:rPr>
              <a:t>‹#›</a:t>
            </a:fld>
            <a:endParaRPr lang="zh-CN" altLang="en-US" dirty="0">
              <a:latin typeface="Calibri" panose="020F0502020204030204" pitchFamily="34" charset="0"/>
              <a:ea typeface="宋体" panose="02010600030101010101"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程序页">
    <p:bg>
      <p:bgPr>
        <a:solidFill>
          <a:schemeClr val="bg1"/>
        </a:solidFill>
        <a:effectLst/>
      </p:bgPr>
    </p:bg>
    <p:spTree>
      <p:nvGrpSpPr>
        <p:cNvPr id="1" name=""/>
        <p:cNvGrpSpPr/>
        <p:nvPr/>
      </p:nvGrpSpPr>
      <p:grpSpPr>
        <a:xfrm>
          <a:off x="0" y="0"/>
          <a:ext cx="0" cy="0"/>
          <a:chOff x="0" y="0"/>
          <a:chExt cx="0" cy="0"/>
        </a:xfrm>
      </p:grpSpPr>
      <p:sp>
        <p:nvSpPr>
          <p:cNvPr id="4098" name="Rectangle 12"/>
          <p:cNvSpPr/>
          <p:nvPr userDrawn="1"/>
        </p:nvSpPr>
        <p:spPr>
          <a:xfrm>
            <a:off x="9937750" y="6392863"/>
            <a:ext cx="571500" cy="231775"/>
          </a:xfrm>
          <a:prstGeom prst="rect">
            <a:avLst/>
          </a:prstGeom>
          <a:noFill/>
          <a:ln w="9525">
            <a:noFill/>
          </a:ln>
        </p:spPr>
        <p:txBody>
          <a:bodyPr/>
          <a:lstStyle/>
          <a:p>
            <a:pPr lvl="0" algn="ctr" eaLnBrk="1" hangingPunct="1">
              <a:buNone/>
            </a:pPr>
            <a:r>
              <a:rPr lang="en-US" altLang="zh-CN" sz="1000" dirty="0">
                <a:solidFill>
                  <a:srgbClr val="7F7F7F"/>
                </a:solidFill>
                <a:latin typeface="Arial" panose="020B0604020202020204" pitchFamily="34" charset="0"/>
                <a:ea typeface="宋体" panose="02010600030101010101" pitchFamily="2" charset="-122"/>
                <a:cs typeface="Arial" panose="020B0604020202020204" pitchFamily="34" charset="0"/>
              </a:rPr>
              <a:t> </a:t>
            </a:r>
            <a:fld id="{9A0DB2DC-4C9A-4742-B13C-FB6460FD3503}" type="slidenum">
              <a:rPr lang="en-US" altLang="zh-CN" sz="1000" dirty="0">
                <a:latin typeface="Arial" panose="020B0604020202020204" pitchFamily="34" charset="0"/>
                <a:ea typeface="宋体" panose="02010600030101010101" pitchFamily="2" charset="-122"/>
                <a:cs typeface="Arial" panose="020B0604020202020204" pitchFamily="34" charset="0"/>
              </a:rPr>
              <a:t>‹#›</a:t>
            </a:fld>
            <a:endParaRPr lang="en-US" altLang="zh-CN" sz="1000" dirty="0">
              <a:latin typeface="Arial" panose="020B0604020202020204" pitchFamily="34" charset="0"/>
              <a:ea typeface="Arial" panose="020B0604020202020204" pitchFamily="34" charset="0"/>
              <a:cs typeface="Arial" panose="020B0604020202020204" pitchFamily="34" charset="0"/>
            </a:endParaRPr>
          </a:p>
        </p:txBody>
      </p:sp>
      <p:cxnSp>
        <p:nvCxnSpPr>
          <p:cNvPr id="9" name="直接连接符 19"/>
          <p:cNvCxnSpPr>
            <a:stCxn id="6" idx="3"/>
          </p:cNvCxnSpPr>
          <p:nvPr/>
        </p:nvCxnSpPr>
        <p:spPr>
          <a:xfrm>
            <a:off x="10509250" y="6508750"/>
            <a:ext cx="1019175"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10" name="直接连接符 14"/>
          <p:cNvCxnSpPr/>
          <p:nvPr/>
        </p:nvCxnSpPr>
        <p:spPr>
          <a:xfrm flipV="1">
            <a:off x="3719513" y="6508750"/>
            <a:ext cx="6218238"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11" name="AutoShape 23"/>
          <p:cNvSpPr>
            <a:spLocks noChangeArrowheads="1"/>
          </p:cNvSpPr>
          <p:nvPr/>
        </p:nvSpPr>
        <p:spPr bwMode="auto">
          <a:xfrm>
            <a:off x="246063" y="915988"/>
            <a:ext cx="9596438" cy="46038"/>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endParaRPr kumimoji="0" lang="zh-CN" altLang="en-US" sz="9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AutoShape 23"/>
          <p:cNvSpPr>
            <a:spLocks noChangeArrowheads="1"/>
          </p:cNvSpPr>
          <p:nvPr/>
        </p:nvSpPr>
        <p:spPr bwMode="auto">
          <a:xfrm>
            <a:off x="9842500" y="915988"/>
            <a:ext cx="1989138" cy="46038"/>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endParaRPr kumimoji="0" lang="zh-CN" altLang="en-US" sz="9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矩形 14"/>
          <p:cNvSpPr>
            <a:spLocks noChangeArrowheads="1"/>
          </p:cNvSpPr>
          <p:nvPr/>
        </p:nvSpPr>
        <p:spPr bwMode="auto">
          <a:xfrm>
            <a:off x="2479675" y="6346825"/>
            <a:ext cx="1239838" cy="346075"/>
          </a:xfrm>
          <a:prstGeom prst="rect">
            <a:avLst/>
          </a:prstGeom>
          <a:noFill/>
          <a:ln>
            <a:noFill/>
          </a:ln>
        </p:spPr>
        <p:txBody>
          <a:bodyPr lIns="91343" tIns="45674" rIns="91343" bIns="45674">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1100"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大数据挖掘专家</a:t>
            </a:r>
            <a:endParaRPr kumimoji="0" lang="en-US" altLang="zh-CN" sz="1100"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4104" name="图片 12"/>
          <p:cNvPicPr>
            <a:picLocks noChangeAspect="1"/>
          </p:cNvPicPr>
          <p:nvPr userDrawn="1"/>
        </p:nvPicPr>
        <p:blipFill>
          <a:blip r:embed="rId2"/>
          <a:srcRect l="-8151" r="-8151"/>
          <a:stretch>
            <a:fillRect/>
          </a:stretch>
        </p:blipFill>
        <p:spPr>
          <a:xfrm>
            <a:off x="230188" y="6272213"/>
            <a:ext cx="2162175" cy="471487"/>
          </a:xfrm>
          <a:prstGeom prst="rect">
            <a:avLst/>
          </a:prstGeom>
          <a:noFill/>
          <a:ln w="9525">
            <a:noFill/>
          </a:ln>
        </p:spPr>
      </p:pic>
      <p:cxnSp>
        <p:nvCxnSpPr>
          <p:cNvPr id="17" name="直接连接符 16"/>
          <p:cNvCxnSpPr/>
          <p:nvPr/>
        </p:nvCxnSpPr>
        <p:spPr>
          <a:xfrm>
            <a:off x="2384425" y="6381750"/>
            <a:ext cx="0" cy="276225"/>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423819" y="1753674"/>
            <a:ext cx="11107601" cy="4339721"/>
          </a:xfrm>
        </p:spPr>
        <p:txBody>
          <a:bodyPr>
            <a:noAutofit/>
          </a:bodyPr>
          <a:lstStyle>
            <a:lvl1pPr marL="362585" indent="-362585">
              <a:lnSpc>
                <a:spcPct val="150000"/>
              </a:lnSpc>
              <a:spcBef>
                <a:spcPts val="1000"/>
              </a:spcBef>
              <a:buClr>
                <a:srgbClr val="032089"/>
              </a:buClr>
              <a:buFont typeface="Wingdings" panose="05000000000000000000" pitchFamily="2" charset="2"/>
              <a:buChar char="Ø"/>
              <a:defRPr sz="180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233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p:txBody>
      </p:sp>
      <p:sp>
        <p:nvSpPr>
          <p:cNvPr id="2" name="标题 1"/>
          <p:cNvSpPr>
            <a:spLocks noGrp="1"/>
          </p:cNvSpPr>
          <p:nvPr>
            <p:ph type="title"/>
          </p:nvPr>
        </p:nvSpPr>
        <p:spPr>
          <a:xfrm>
            <a:off x="254876" y="359079"/>
            <a:ext cx="10972801" cy="528176"/>
          </a:xfrm>
        </p:spPr>
        <p:txBody>
          <a:bodyPr/>
          <a:lstStyle>
            <a:lvl1pPr>
              <a:defRPr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a:t>单击此处编辑母版标题样式</a:t>
            </a:r>
            <a:endParaRPr lang="zh-CN" altLang="en-US" dirty="0"/>
          </a:p>
        </p:txBody>
      </p:sp>
      <p:sp>
        <p:nvSpPr>
          <p:cNvPr id="14" name="内容占位符 2"/>
          <p:cNvSpPr>
            <a:spLocks noGrp="1"/>
          </p:cNvSpPr>
          <p:nvPr>
            <p:ph idx="10"/>
          </p:nvPr>
        </p:nvSpPr>
        <p:spPr>
          <a:xfrm>
            <a:off x="423819" y="1138980"/>
            <a:ext cx="11107601" cy="426469"/>
          </a:xfrm>
          <a:noFill/>
          <a:ln>
            <a:noFill/>
          </a:ln>
        </p:spPr>
        <p:txBody>
          <a:bodyPr anchor="ctr">
            <a:noAutofit/>
          </a:bodyPr>
          <a:lstStyle>
            <a:lvl1pPr marL="0" indent="0">
              <a:buNone/>
              <a:defRPr lang="zh-CN" altLang="en-US" sz="20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单击此处编辑母版文本样式</a:t>
            </a:r>
          </a:p>
        </p:txBody>
      </p:sp>
      <p:sp>
        <p:nvSpPr>
          <p:cNvPr id="3" name="日期占位符 2"/>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3326897-3A87-4DFC-9BAE-F9F0CEDEE355}"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2021/4/30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3"/>
          </p:nvPr>
        </p:nvSpPr>
        <p:spPr/>
        <p:txBody>
          <a:bodyPr/>
          <a:lstStyle/>
          <a:p>
            <a:pPr lvl="0" eaLnBrk="1" hangingPunct="1">
              <a:buNone/>
            </a:pPr>
            <a:fld id="{9A0DB2DC-4C9A-4742-B13C-FB6460FD3503}" type="slidenum">
              <a:rPr lang="zh-CN" altLang="en-US" dirty="0">
                <a:latin typeface="Calibri" panose="020F0502020204030204" pitchFamily="34" charset="0"/>
                <a:ea typeface="宋体" panose="02010600030101010101" pitchFamily="2" charset="-122"/>
              </a:rPr>
              <a:t>‹#›</a:t>
            </a:fld>
            <a:endParaRPr lang="zh-CN" altLang="en-US" dirty="0">
              <a:latin typeface="Calibri" panose="020F0502020204030204" pitchFamily="34" charset="0"/>
              <a:ea typeface="宋体" panose="02010600030101010101" pitchFamily="2" charset="-122"/>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solidFill>
        <a:effectLst/>
      </p:bgPr>
    </p:bg>
    <p:spTree>
      <p:nvGrpSpPr>
        <p:cNvPr id="1" name=""/>
        <p:cNvGrpSpPr/>
        <p:nvPr/>
      </p:nvGrpSpPr>
      <p:grpSpPr>
        <a:xfrm>
          <a:off x="0" y="0"/>
          <a:ext cx="0" cy="0"/>
          <a:chOff x="0" y="0"/>
          <a:chExt cx="0" cy="0"/>
        </a:xfrm>
      </p:grpSpPr>
      <p:sp>
        <p:nvSpPr>
          <p:cNvPr id="5122" name="Rectangle 12"/>
          <p:cNvSpPr/>
          <p:nvPr userDrawn="1"/>
        </p:nvSpPr>
        <p:spPr>
          <a:xfrm>
            <a:off x="9937750" y="6392863"/>
            <a:ext cx="571500" cy="231775"/>
          </a:xfrm>
          <a:prstGeom prst="rect">
            <a:avLst/>
          </a:prstGeom>
          <a:noFill/>
          <a:ln w="9525">
            <a:noFill/>
          </a:ln>
        </p:spPr>
        <p:txBody>
          <a:bodyPr/>
          <a:lstStyle/>
          <a:p>
            <a:pPr lvl="0" algn="ctr" eaLnBrk="1" hangingPunct="1">
              <a:buNone/>
            </a:pPr>
            <a:r>
              <a:rPr lang="en-US" altLang="zh-CN" sz="1000" dirty="0">
                <a:solidFill>
                  <a:srgbClr val="7F7F7F"/>
                </a:solidFill>
                <a:latin typeface="Arial" panose="020B0604020202020204" pitchFamily="34" charset="0"/>
                <a:ea typeface="宋体" panose="02010600030101010101" pitchFamily="2" charset="-122"/>
                <a:cs typeface="Arial" panose="020B0604020202020204" pitchFamily="34" charset="0"/>
              </a:rPr>
              <a:t> </a:t>
            </a:r>
            <a:fld id="{9A0DB2DC-4C9A-4742-B13C-FB6460FD3503}" type="slidenum">
              <a:rPr lang="en-US" altLang="zh-CN" sz="1000" dirty="0">
                <a:latin typeface="Arial" panose="020B0604020202020204" pitchFamily="34" charset="0"/>
                <a:ea typeface="宋体" panose="02010600030101010101" pitchFamily="2" charset="-122"/>
                <a:cs typeface="Arial" panose="020B0604020202020204" pitchFamily="34" charset="0"/>
              </a:rPr>
              <a:t>‹#›</a:t>
            </a:fld>
            <a:endParaRPr lang="en-US" altLang="zh-CN" sz="1000" dirty="0">
              <a:latin typeface="Arial" panose="020B0604020202020204" pitchFamily="34" charset="0"/>
              <a:ea typeface="Arial" panose="020B0604020202020204" pitchFamily="34" charset="0"/>
              <a:cs typeface="Arial" panose="020B0604020202020204" pitchFamily="34" charset="0"/>
            </a:endParaRPr>
          </a:p>
        </p:txBody>
      </p:sp>
      <p:cxnSp>
        <p:nvCxnSpPr>
          <p:cNvPr id="9" name="直接连接符 19"/>
          <p:cNvCxnSpPr>
            <a:stCxn id="6" idx="3"/>
          </p:cNvCxnSpPr>
          <p:nvPr/>
        </p:nvCxnSpPr>
        <p:spPr>
          <a:xfrm>
            <a:off x="10509250" y="6508750"/>
            <a:ext cx="1019175"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10" name="直接连接符 14"/>
          <p:cNvCxnSpPr/>
          <p:nvPr/>
        </p:nvCxnSpPr>
        <p:spPr>
          <a:xfrm flipV="1">
            <a:off x="3719513" y="6508750"/>
            <a:ext cx="6218238"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11" name="AutoShape 23"/>
          <p:cNvSpPr>
            <a:spLocks noChangeArrowheads="1"/>
          </p:cNvSpPr>
          <p:nvPr/>
        </p:nvSpPr>
        <p:spPr bwMode="auto">
          <a:xfrm>
            <a:off x="246063" y="915988"/>
            <a:ext cx="9596438" cy="46038"/>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endParaRPr kumimoji="0" lang="zh-CN" altLang="en-US" sz="9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AutoShape 23"/>
          <p:cNvSpPr>
            <a:spLocks noChangeArrowheads="1"/>
          </p:cNvSpPr>
          <p:nvPr/>
        </p:nvSpPr>
        <p:spPr bwMode="auto">
          <a:xfrm>
            <a:off x="9842500" y="915988"/>
            <a:ext cx="1989138" cy="46038"/>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endParaRPr kumimoji="0" lang="zh-CN" altLang="en-US" sz="9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矩形 14"/>
          <p:cNvSpPr>
            <a:spLocks noChangeArrowheads="1"/>
          </p:cNvSpPr>
          <p:nvPr/>
        </p:nvSpPr>
        <p:spPr bwMode="auto">
          <a:xfrm>
            <a:off x="2479675" y="6346825"/>
            <a:ext cx="1239838" cy="346075"/>
          </a:xfrm>
          <a:prstGeom prst="rect">
            <a:avLst/>
          </a:prstGeom>
          <a:noFill/>
          <a:ln>
            <a:noFill/>
          </a:ln>
        </p:spPr>
        <p:txBody>
          <a:bodyPr lIns="91343" tIns="45674" rIns="91343" bIns="45674">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1100"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大数据挖掘专家</a:t>
            </a:r>
            <a:endParaRPr kumimoji="0" lang="en-US" altLang="zh-CN" sz="1100"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5128" name="图片 12"/>
          <p:cNvPicPr>
            <a:picLocks noChangeAspect="1"/>
          </p:cNvPicPr>
          <p:nvPr userDrawn="1"/>
        </p:nvPicPr>
        <p:blipFill>
          <a:blip r:embed="rId2"/>
          <a:srcRect l="-8151" r="-8151"/>
          <a:stretch>
            <a:fillRect/>
          </a:stretch>
        </p:blipFill>
        <p:spPr>
          <a:xfrm>
            <a:off x="230188" y="6272213"/>
            <a:ext cx="2162175" cy="471487"/>
          </a:xfrm>
          <a:prstGeom prst="rect">
            <a:avLst/>
          </a:prstGeom>
          <a:noFill/>
          <a:ln w="9525">
            <a:noFill/>
          </a:ln>
        </p:spPr>
      </p:pic>
      <p:cxnSp>
        <p:nvCxnSpPr>
          <p:cNvPr id="17" name="直接连接符 16"/>
          <p:cNvCxnSpPr/>
          <p:nvPr/>
        </p:nvCxnSpPr>
        <p:spPr>
          <a:xfrm>
            <a:off x="2384425" y="6381750"/>
            <a:ext cx="0" cy="276225"/>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423819" y="1754668"/>
            <a:ext cx="11107601" cy="4369231"/>
          </a:xfrm>
        </p:spPr>
        <p:txBody>
          <a:bodyPr>
            <a:noAutofit/>
          </a:bodyPr>
          <a:lstStyle>
            <a:lvl1pPr marL="362585" indent="-362585">
              <a:lnSpc>
                <a:spcPct val="150000"/>
              </a:lnSpc>
              <a:spcBef>
                <a:spcPts val="1000"/>
              </a:spcBef>
              <a:buClr>
                <a:srgbClr val="032089"/>
              </a:buClr>
              <a:buFont typeface="Wingdings" panose="05000000000000000000" pitchFamily="2" charset="2"/>
              <a:buChar char="Ø"/>
              <a:defRPr sz="1800" b="0">
                <a:latin typeface="微软雅黑" panose="020B0503020204020204" pitchFamily="34" charset="-122"/>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233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p:txBody>
      </p:sp>
      <p:sp>
        <p:nvSpPr>
          <p:cNvPr id="2" name="标题 1"/>
          <p:cNvSpPr>
            <a:spLocks noGrp="1"/>
          </p:cNvSpPr>
          <p:nvPr>
            <p:ph type="title"/>
          </p:nvPr>
        </p:nvSpPr>
        <p:spPr>
          <a:xfrm>
            <a:off x="254876" y="359079"/>
            <a:ext cx="10972801" cy="528176"/>
          </a:xfrm>
        </p:spPr>
        <p:txBody>
          <a:bodyPr/>
          <a:lstStyle>
            <a:lvl1pPr>
              <a:defRPr sz="24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a:t>单击此处编辑母版标题样式</a:t>
            </a:r>
            <a:endParaRPr lang="zh-CN" altLang="en-US" dirty="0"/>
          </a:p>
        </p:txBody>
      </p:sp>
      <p:sp>
        <p:nvSpPr>
          <p:cNvPr id="14" name="内容占位符 2"/>
          <p:cNvSpPr>
            <a:spLocks noGrp="1"/>
          </p:cNvSpPr>
          <p:nvPr>
            <p:ph idx="10"/>
          </p:nvPr>
        </p:nvSpPr>
        <p:spPr>
          <a:xfrm>
            <a:off x="423819" y="1138980"/>
            <a:ext cx="11107601" cy="426469"/>
          </a:xfrm>
          <a:noFill/>
          <a:ln>
            <a:noFill/>
          </a:ln>
        </p:spPr>
        <p:txBody>
          <a:bodyPr anchor="ctr">
            <a:noAutofit/>
          </a:bodyPr>
          <a:lstStyle>
            <a:lvl1pPr marL="0" indent="0">
              <a:buNone/>
              <a:defRPr lang="zh-CN" altLang="en-US" sz="2000" b="0" dirty="0" smtClean="0">
                <a:latin typeface="微软雅黑" panose="020B0503020204020204" pitchFamily="34" charset="-122"/>
                <a:ea typeface="微软雅黑" panose="020B0503020204020204" pitchFamily="34" charset="-122"/>
                <a:cs typeface="Times New Roman" panose="02020603050405020304" pitchFamily="18" charset="0"/>
              </a:defRPr>
            </a:lvl1pPr>
          </a:lstStyle>
          <a:p>
            <a:pPr lvl="0"/>
            <a:r>
              <a:rPr lang="zh-CN" altLang="en-US"/>
              <a:t>单击此处编辑母版文本样式</a:t>
            </a:r>
          </a:p>
        </p:txBody>
      </p:sp>
      <p:sp>
        <p:nvSpPr>
          <p:cNvPr id="3" name="日期占位符 2"/>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3326897-3A87-4DFC-9BAE-F9F0CEDEE355}"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2021/4/30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3"/>
          </p:nvPr>
        </p:nvSpPr>
        <p:spPr/>
        <p:txBody>
          <a:bodyPr/>
          <a:lstStyle/>
          <a:p>
            <a:pPr lvl="0" eaLnBrk="1" hangingPunct="1">
              <a:buNone/>
            </a:pPr>
            <a:fld id="{9A0DB2DC-4C9A-4742-B13C-FB6460FD3503}" type="slidenum">
              <a:rPr lang="zh-CN" altLang="en-US" dirty="0">
                <a:latin typeface="Calibri" panose="020F0502020204030204" pitchFamily="34" charset="0"/>
                <a:ea typeface="宋体" panose="02010600030101010101" pitchFamily="2" charset="-122"/>
              </a:rPr>
              <a:t>‹#›</a:t>
            </a:fld>
            <a:endParaRPr lang="zh-CN" altLang="en-US" dirty="0">
              <a:latin typeface="Calibri" panose="020F0502020204030204" pitchFamily="34" charset="0"/>
              <a:ea typeface="宋体" panose="02010600030101010101" pitchFamily="2" charset="-122"/>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bg>
      <p:bgPr>
        <a:solidFill>
          <a:schemeClr val="bg1"/>
        </a:solidFill>
        <a:effectLst/>
      </p:bgPr>
    </p:bg>
    <p:spTree>
      <p:nvGrpSpPr>
        <p:cNvPr id="1" name=""/>
        <p:cNvGrpSpPr/>
        <p:nvPr/>
      </p:nvGrpSpPr>
      <p:grpSpPr>
        <a:xfrm>
          <a:off x="0" y="0"/>
          <a:ext cx="0" cy="0"/>
          <a:chOff x="0" y="0"/>
          <a:chExt cx="0" cy="0"/>
        </a:xfrm>
      </p:grpSpPr>
      <p:sp>
        <p:nvSpPr>
          <p:cNvPr id="7" name="AutoShape 22"/>
          <p:cNvSpPr>
            <a:spLocks noChangeArrowheads="1"/>
          </p:cNvSpPr>
          <p:nvPr/>
        </p:nvSpPr>
        <p:spPr bwMode="auto">
          <a:xfrm>
            <a:off x="9745663" y="657225"/>
            <a:ext cx="1919288" cy="17463"/>
          </a:xfrm>
          <a:prstGeom prst="roundRect">
            <a:avLst>
              <a:gd name="adj" fmla="val 35898"/>
            </a:avLst>
          </a:prstGeom>
          <a:solidFill>
            <a:srgbClr val="F5A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0" lang="zh-CN" altLang="en-US" sz="9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AutoShape 23"/>
          <p:cNvSpPr>
            <a:spLocks noChangeArrowheads="1"/>
          </p:cNvSpPr>
          <p:nvPr/>
        </p:nvSpPr>
        <p:spPr bwMode="auto">
          <a:xfrm>
            <a:off x="528638" y="657225"/>
            <a:ext cx="9121775" cy="17463"/>
          </a:xfrm>
          <a:prstGeom prst="roundRect">
            <a:avLst>
              <a:gd name="adj" fmla="val 50000"/>
            </a:avLst>
          </a:prstGeom>
          <a:solidFill>
            <a:srgbClr val="031D89"/>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0" lang="zh-CN" altLang="en-US" sz="9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Rectangle 12"/>
          <p:cNvSpPr>
            <a:spLocks noChangeArrowheads="1"/>
          </p:cNvSpPr>
          <p:nvPr/>
        </p:nvSpPr>
        <p:spPr bwMode="auto">
          <a:xfrm>
            <a:off x="10572750" y="6484938"/>
            <a:ext cx="5715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lgn="ctr" eaLnBrk="1" hangingPunct="1">
              <a:buNone/>
            </a:pPr>
            <a:r>
              <a:rPr lang="en-US" altLang="zh-CN" sz="1000" dirty="0">
                <a:solidFill>
                  <a:srgbClr val="7F7F7F"/>
                </a:solidFill>
                <a:latin typeface="Arial" panose="020B0604020202020204" pitchFamily="34" charset="0"/>
                <a:ea typeface="黑体" panose="02010609060101010101" pitchFamily="49" charset="-122"/>
              </a:rPr>
              <a:t> </a:t>
            </a:r>
            <a:fld id="{9A0DB2DC-4C9A-4742-B13C-FB6460FD3503}" type="slidenum">
              <a:rPr lang="en-US" altLang="zh-CN" sz="1000" dirty="0">
                <a:solidFill>
                  <a:srgbClr val="7F7F7F"/>
                </a:solidFill>
                <a:latin typeface="Arial" panose="020B0604020202020204" pitchFamily="34" charset="0"/>
                <a:ea typeface="黑体" panose="02010609060101010101" pitchFamily="49" charset="-122"/>
              </a:rPr>
              <a:t>‹#›</a:t>
            </a:fld>
            <a:endParaRPr lang="en-US" altLang="zh-CN" sz="1000" dirty="0">
              <a:solidFill>
                <a:srgbClr val="7F7F7F"/>
              </a:solidFill>
              <a:latin typeface="Arial" panose="020B0604020202020204" pitchFamily="34" charset="0"/>
              <a:ea typeface="黑体" panose="02010609060101010101" pitchFamily="49" charset="-122"/>
            </a:endParaRPr>
          </a:p>
        </p:txBody>
      </p:sp>
      <p:cxnSp>
        <p:nvCxnSpPr>
          <p:cNvPr id="11" name="直接连接符 10"/>
          <p:cNvCxnSpPr/>
          <p:nvPr/>
        </p:nvCxnSpPr>
        <p:spPr>
          <a:xfrm>
            <a:off x="3333750" y="6642100"/>
            <a:ext cx="7334250" cy="158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1114088" y="6629400"/>
            <a:ext cx="52705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151" name="图片 13" descr="泰迪logo无底色.png"/>
          <p:cNvPicPr>
            <a:picLocks noChangeAspect="1"/>
          </p:cNvPicPr>
          <p:nvPr userDrawn="1"/>
        </p:nvPicPr>
        <p:blipFill>
          <a:blip r:embed="rId2"/>
          <a:stretch>
            <a:fillRect/>
          </a:stretch>
        </p:blipFill>
        <p:spPr>
          <a:xfrm>
            <a:off x="239713" y="6478588"/>
            <a:ext cx="1525587" cy="292100"/>
          </a:xfrm>
          <a:prstGeom prst="rect">
            <a:avLst/>
          </a:prstGeom>
          <a:noFill/>
          <a:ln w="9525">
            <a:noFill/>
          </a:ln>
        </p:spPr>
      </p:pic>
      <p:sp>
        <p:nvSpPr>
          <p:cNvPr id="16" name="矩形 15"/>
          <p:cNvSpPr>
            <a:spLocks noChangeArrowheads="1"/>
          </p:cNvSpPr>
          <p:nvPr/>
        </p:nvSpPr>
        <p:spPr bwMode="auto">
          <a:xfrm>
            <a:off x="1890713" y="6462713"/>
            <a:ext cx="10810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ts val="600"/>
              </a:spcBef>
              <a:spcAft>
                <a:spcPct val="0"/>
              </a:spcAft>
              <a:buClrTx/>
              <a:buSzTx/>
              <a:buFontTx/>
              <a:buNone/>
              <a:defRPr/>
            </a:pPr>
            <a:r>
              <a:rPr kumimoji="0" lang="zh-CN" altLang="en-US" sz="1000" b="1"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大数据挖掘专家</a:t>
            </a:r>
            <a:endParaRPr kumimoji="0" lang="en-US" altLang="zh-CN" sz="1000" b="1"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7" name="直接连接符 16"/>
          <p:cNvCxnSpPr/>
          <p:nvPr/>
        </p:nvCxnSpPr>
        <p:spPr>
          <a:xfrm rot="5400000">
            <a:off x="1812131" y="6622256"/>
            <a:ext cx="179388" cy="31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190459" y="154379"/>
            <a:ext cx="11090159" cy="432048"/>
          </a:xfrm>
        </p:spPr>
        <p:txBody>
          <a:bodyPr>
            <a:noAutofit/>
          </a:bodyPr>
          <a:lstStyle>
            <a:lvl1pPr algn="l">
              <a:defRPr sz="2200" b="1">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a:t>单击此处编辑母版标题样式</a:t>
            </a:r>
          </a:p>
        </p:txBody>
      </p:sp>
      <p:sp>
        <p:nvSpPr>
          <p:cNvPr id="3" name="内容占位符 2"/>
          <p:cNvSpPr>
            <a:spLocks noGrp="1"/>
          </p:cNvSpPr>
          <p:nvPr>
            <p:ph idx="1"/>
          </p:nvPr>
        </p:nvSpPr>
        <p:spPr>
          <a:xfrm>
            <a:off x="527052" y="775246"/>
            <a:ext cx="11107601" cy="1285603"/>
          </a:xfrm>
        </p:spPr>
        <p:txBody>
          <a:bodyPr>
            <a:noAutofit/>
          </a:bodyPr>
          <a:lstStyle>
            <a:lvl1pPr>
              <a:buClr>
                <a:srgbClr val="032089"/>
              </a:buClr>
              <a:buFont typeface="Wingdings" panose="05000000000000000000" pitchFamily="2" charset="2"/>
              <a:buChar char="n"/>
              <a:defRPr sz="1600" b="0">
                <a:latin typeface="微软雅黑" panose="020B0503020204020204" pitchFamily="34" charset="-122"/>
                <a:ea typeface="微软雅黑" panose="020B0503020204020204" pitchFamily="34" charset="-122"/>
              </a:defRPr>
            </a:lvl1pPr>
            <a:lvl2pPr>
              <a:buClr>
                <a:srgbClr val="032089"/>
              </a:buClr>
              <a:buFont typeface="Wingdings" panose="05000000000000000000" pitchFamily="2" charset="2"/>
              <a:buChar char="l"/>
              <a:defRPr sz="1600" b="0">
                <a:latin typeface="微软雅黑" panose="020B0503020204020204" pitchFamily="34" charset="-122"/>
                <a:ea typeface="微软雅黑" panose="020B0503020204020204" pitchFamily="34" charset="-122"/>
              </a:defRPr>
            </a:lvl2pPr>
            <a:lvl3pPr>
              <a:defRPr sz="1600" b="0">
                <a:latin typeface="微软雅黑" panose="020B0503020204020204" pitchFamily="34" charset="-122"/>
                <a:ea typeface="微软雅黑" panose="020B0503020204020204" pitchFamily="34" charset="-122"/>
              </a:defRPr>
            </a:lvl3pPr>
            <a:lvl4pPr>
              <a:defRPr sz="1600" b="0">
                <a:latin typeface="微软雅黑" panose="020B0503020204020204" pitchFamily="34" charset="-122"/>
                <a:ea typeface="微软雅黑" panose="020B0503020204020204" pitchFamily="34" charset="-122"/>
              </a:defRPr>
            </a:lvl4pPr>
            <a:lvl5pPr>
              <a:defRPr sz="1600" b="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3326897-3A87-4DFC-9BAE-F9F0CEDEE355}"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2021/4/30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dirty="0">
                <a:latin typeface="Calibri" panose="020F0502020204030204" pitchFamily="34" charset="0"/>
                <a:ea typeface="宋体" panose="02010600030101010101" pitchFamily="2" charset="-122"/>
              </a:rPr>
              <a:t>‹#›</a:t>
            </a:fld>
            <a:endParaRPr lang="zh-CN" altLang="en-US" dirty="0">
              <a:latin typeface="Calibri" panose="020F0502020204030204" pitchFamily="34" charset="0"/>
              <a:ea typeface="宋体" panose="02010600030101010101"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1_空白">
    <p:bg>
      <p:bgPr>
        <a:solidFill>
          <a:schemeClr val="bg1"/>
        </a:solidFill>
        <a:effectLst/>
      </p:bgPr>
    </p:bg>
    <p:spTree>
      <p:nvGrpSpPr>
        <p:cNvPr id="1" name=""/>
        <p:cNvGrpSpPr/>
        <p:nvPr/>
      </p:nvGrpSpPr>
      <p:grpSpPr>
        <a:xfrm>
          <a:off x="0" y="0"/>
          <a:ext cx="0" cy="0"/>
          <a:chOff x="0" y="0"/>
          <a:chExt cx="0" cy="0"/>
        </a:xfrm>
      </p:grpSpPr>
      <p:sp>
        <p:nvSpPr>
          <p:cNvPr id="7"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9520DA1-D106-4597-B320-9ABE1D41BE49}"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t>2021/4/30</a:t>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transition spd="slow" advClick="0" advTm="1000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bg>
      <p:bgPr>
        <a:solidFill>
          <a:schemeClr val="bg1"/>
        </a:solidFill>
        <a:effectLst/>
      </p:bgPr>
    </p:bg>
    <p:spTree>
      <p:nvGrpSpPr>
        <p:cNvPr id="1" name=""/>
        <p:cNvGrpSpPr/>
        <p:nvPr/>
      </p:nvGrpSpPr>
      <p:grpSpPr>
        <a:xfrm>
          <a:off x="0" y="0"/>
          <a:ext cx="0" cy="0"/>
          <a:chOff x="0" y="0"/>
          <a:chExt cx="0" cy="0"/>
        </a:xfrm>
      </p:grpSpPr>
      <p:sp>
        <p:nvSpPr>
          <p:cNvPr id="7" name="矩形 6"/>
          <p:cNvSpPr>
            <a:spLocks noChangeArrowheads="1"/>
          </p:cNvSpPr>
          <p:nvPr/>
        </p:nvSpPr>
        <p:spPr bwMode="auto">
          <a:xfrm>
            <a:off x="0" y="1968500"/>
            <a:ext cx="12190413" cy="2168525"/>
          </a:xfrm>
          <a:prstGeom prst="rect">
            <a:avLst/>
          </a:prstGeom>
          <a:solidFill>
            <a:srgbClr val="064BB2"/>
          </a:solidFill>
          <a:ln>
            <a:noFill/>
          </a:ln>
          <a:effectLst>
            <a:outerShdw blurRad="50800" dist="38100" dir="5400000" algn="t" rotWithShape="0">
              <a:srgbClr val="000000">
                <a:alpha val="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50" b="0" i="0" u="none" strike="noStrike" kern="1200" cap="none" spc="0" normalizeH="0" baseline="0" noProof="0" dirty="0">
              <a:ln>
                <a:noFill/>
              </a:ln>
              <a:solidFill>
                <a:srgbClr val="FFFFFF"/>
              </a:solidFill>
              <a:effectLst/>
              <a:uLnTx/>
              <a:uFillTx/>
              <a:latin typeface="+mn-lt"/>
              <a:ea typeface="+mn-ea"/>
              <a:cs typeface="宋体" panose="02010600030101010101" pitchFamily="2" charset="-122"/>
            </a:endParaRPr>
          </a:p>
        </p:txBody>
      </p:sp>
      <p:pic>
        <p:nvPicPr>
          <p:cNvPr id="9" name="图片 8" descr="AW视觉符号.jpg"/>
          <p:cNvPicPr>
            <a:picLocks noChangeAspect="1"/>
          </p:cNvPicPr>
          <p:nvPr/>
        </p:nvPicPr>
        <p:blipFill>
          <a:blip r:embed="rId2" cstate="print"/>
          <a:stretch>
            <a:fillRect/>
          </a:stretch>
        </p:blipFill>
        <p:spPr>
          <a:xfrm>
            <a:off x="202395" y="2246811"/>
            <a:ext cx="4697018" cy="2478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文本框 15"/>
          <p:cNvSpPr txBox="1">
            <a:spLocks noChangeArrowheads="1"/>
          </p:cNvSpPr>
          <p:nvPr/>
        </p:nvSpPr>
        <p:spPr bwMode="auto">
          <a:xfrm>
            <a:off x="8509000" y="374650"/>
            <a:ext cx="2100263" cy="368300"/>
          </a:xfrm>
          <a:prstGeom prst="rect">
            <a:avLst/>
          </a:prstGeom>
          <a:noFill/>
          <a:ln>
            <a:noFill/>
          </a:ln>
        </p:spPr>
        <p:txBody>
          <a:bodyPr lIns="91343" tIns="45674" rIns="91343" bIns="45674">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a:ln>
                  <a:noFill/>
                </a:ln>
                <a:solidFill>
                  <a:srgbClr val="064BB2"/>
                </a:solidFill>
                <a:effectLst/>
                <a:uLnTx/>
                <a:uFillTx/>
                <a:latin typeface="仿宋" panose="02010609060101010101" pitchFamily="49" charset="-122"/>
                <a:ea typeface="仿宋" panose="02010609060101010101" pitchFamily="49" charset="-122"/>
                <a:cs typeface="+mn-cs"/>
              </a:rPr>
              <a:t>大数据，成就未来</a:t>
            </a:r>
          </a:p>
        </p:txBody>
      </p:sp>
      <p:cxnSp>
        <p:nvCxnSpPr>
          <p:cNvPr id="11" name="直接连接符 10"/>
          <p:cNvCxnSpPr/>
          <p:nvPr/>
        </p:nvCxnSpPr>
        <p:spPr>
          <a:xfrm>
            <a:off x="10529888" y="558800"/>
            <a:ext cx="1285875" cy="0"/>
          </a:xfrm>
          <a:prstGeom prst="line">
            <a:avLst/>
          </a:prstGeom>
          <a:ln w="12700">
            <a:solidFill>
              <a:srgbClr val="064BB2"/>
            </a:solidFill>
          </a:ln>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6589713" y="558800"/>
            <a:ext cx="1285875" cy="0"/>
          </a:xfrm>
          <a:prstGeom prst="line">
            <a:avLst/>
          </a:prstGeom>
          <a:ln w="12700">
            <a:solidFill>
              <a:srgbClr val="064BB2"/>
            </a:solidFill>
          </a:ln>
        </p:spPr>
        <p:style>
          <a:lnRef idx="1">
            <a:schemeClr val="dk1"/>
          </a:lnRef>
          <a:fillRef idx="0">
            <a:schemeClr val="dk1"/>
          </a:fillRef>
          <a:effectRef idx="0">
            <a:schemeClr val="dk1"/>
          </a:effectRef>
          <a:fontRef idx="minor">
            <a:schemeClr val="tx1"/>
          </a:fontRef>
        </p:style>
      </p:cxnSp>
      <p:pic>
        <p:nvPicPr>
          <p:cNvPr id="8199" name="图片 16"/>
          <p:cNvPicPr>
            <a:picLocks noChangeAspect="1"/>
          </p:cNvPicPr>
          <p:nvPr userDrawn="1"/>
        </p:nvPicPr>
        <p:blipFill>
          <a:blip r:embed="rId3"/>
          <a:stretch>
            <a:fillRect/>
          </a:stretch>
        </p:blipFill>
        <p:spPr>
          <a:xfrm>
            <a:off x="8059738" y="288925"/>
            <a:ext cx="546100" cy="539750"/>
          </a:xfrm>
          <a:prstGeom prst="rect">
            <a:avLst/>
          </a:prstGeom>
          <a:noFill/>
          <a:ln w="9525">
            <a:noFill/>
          </a:ln>
        </p:spPr>
      </p:pic>
      <p:sp>
        <p:nvSpPr>
          <p:cNvPr id="15" name="标题 14"/>
          <p:cNvSpPr>
            <a:spLocks noGrp="1"/>
          </p:cNvSpPr>
          <p:nvPr>
            <p:ph type="title"/>
          </p:nvPr>
        </p:nvSpPr>
        <p:spPr>
          <a:xfrm>
            <a:off x="5926234" y="2706149"/>
            <a:ext cx="5889861" cy="692150"/>
          </a:xfrm>
        </p:spPr>
        <p:txBody>
          <a:bodyPr/>
          <a:lstStyle>
            <a:lvl1pPr algn="ctr">
              <a:defRPr sz="3600" b="1" baseline="0">
                <a:solidFill>
                  <a:schemeClr val="bg1"/>
                </a:solidFill>
                <a:latin typeface="Times New Roman" panose="02020603050405020304" pitchFamily="18" charset="0"/>
              </a:defRPr>
            </a:lvl1pPr>
          </a:lstStyle>
          <a:p>
            <a:r>
              <a:rPr lang="zh-CN" altLang="en-US" dirty="0"/>
              <a:t>单击此处编辑母版标题样式</a:t>
            </a:r>
          </a:p>
        </p:txBody>
      </p:sp>
      <p:sp>
        <p:nvSpPr>
          <p:cNvPr id="16" name="日期占位符 29"/>
          <p:cNvSpPr>
            <a:spLocks noGrp="1"/>
          </p:cNvSpPr>
          <p:nvPr>
            <p:ph type="dt" sz="half" idx="2"/>
          </p:nvPr>
        </p:nvSpPr>
        <p:spPr>
          <a:xfrm>
            <a:off x="9447213" y="3771900"/>
            <a:ext cx="2743200" cy="365125"/>
          </a:xfrm>
          <a:prstGeom prst="rect">
            <a:avLst/>
          </a:prstGeom>
        </p:spPr>
        <p:txBody>
          <a:bodyPr vert="horz" lIns="91440" tIns="45720" rIns="91440" bIns="45720" rtlCol="0" anchor="ctr"/>
          <a:lstStyle>
            <a:lvl1pPr algn="r">
              <a:defRPr sz="2400" b="1">
                <a:solidFill>
                  <a:srgbClr val="FFFFFF"/>
                </a:solidFill>
                <a:latin typeface="微软雅黑" panose="020B0503020204020204" pitchFamily="34" charset="-122"/>
                <a:ea typeface="微软雅黑" panose="020B0503020204020204"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764B2C4C-C9FB-409A-B926-C111B68C6043}" type="datetimeFigureOut">
              <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2021/4/30</a:t>
            </a:fld>
            <a:endPar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 name="页脚占位符 1"/>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000000">
                  <a:tint val="75000"/>
                </a:srgbClr>
              </a:solidFill>
              <a:effectLst/>
              <a:uLnTx/>
              <a:uFillTx/>
              <a:latin typeface="+mn-lt"/>
              <a:ea typeface="+mn-ea"/>
              <a:cs typeface="+mn-cs"/>
            </a:endParaRPr>
          </a:p>
        </p:txBody>
      </p:sp>
      <p:sp>
        <p:nvSpPr>
          <p:cNvPr id="3" name="灯片编号占位符 2"/>
          <p:cNvSpPr>
            <a:spLocks noGrp="1"/>
          </p:cNvSpPr>
          <p:nvPr>
            <p:ph type="sldNum" sz="quarter" idx="11"/>
          </p:nvPr>
        </p:nvSpPr>
        <p:spPr/>
        <p:txBody>
          <a:bodyPr/>
          <a:lstStyle/>
          <a:p>
            <a:pPr lvl="0" eaLnBrk="1" hangingPunct="1">
              <a:buNone/>
            </a:pPr>
            <a:fld id="{9A0DB2DC-4C9A-4742-B13C-FB6460FD3503}" type="slidenum">
              <a:rPr lang="zh-CN" altLang="en-US" dirty="0">
                <a:latin typeface="Calibri" panose="020F0502020204030204" pitchFamily="34" charset="0"/>
                <a:ea typeface="宋体" panose="02010600030101010101" pitchFamily="2" charset="-122"/>
              </a:rPr>
              <a:t>‹#›</a:t>
            </a:fld>
            <a:endParaRPr lang="zh-CN" altLang="en-US" dirty="0">
              <a:latin typeface="Calibri" panose="020F0502020204030204" pitchFamily="34" charset="0"/>
              <a:ea typeface="宋体" panose="02010600030101010101" pitchFamily="2" charset="-122"/>
            </a:endParaRPr>
          </a:p>
        </p:txBody>
      </p:sp>
    </p:spTree>
  </p:cSld>
  <p:clrMapOvr>
    <a:masterClrMapping/>
  </p:clrMapOvr>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程序页">
    <p:bg>
      <p:bgPr>
        <a:solidFill>
          <a:schemeClr val="bg1"/>
        </a:solidFill>
        <a:effectLst/>
      </p:bgPr>
    </p:bg>
    <p:spTree>
      <p:nvGrpSpPr>
        <p:cNvPr id="1" name=""/>
        <p:cNvGrpSpPr/>
        <p:nvPr/>
      </p:nvGrpSpPr>
      <p:grpSpPr>
        <a:xfrm>
          <a:off x="0" y="0"/>
          <a:ext cx="0" cy="0"/>
          <a:chOff x="0" y="0"/>
          <a:chExt cx="0" cy="0"/>
        </a:xfrm>
      </p:grpSpPr>
      <p:sp>
        <p:nvSpPr>
          <p:cNvPr id="9218" name="Rectangle 12"/>
          <p:cNvSpPr/>
          <p:nvPr userDrawn="1"/>
        </p:nvSpPr>
        <p:spPr>
          <a:xfrm>
            <a:off x="9937750" y="6392863"/>
            <a:ext cx="571500" cy="231775"/>
          </a:xfrm>
          <a:prstGeom prst="rect">
            <a:avLst/>
          </a:prstGeom>
          <a:noFill/>
          <a:ln w="9525">
            <a:noFill/>
          </a:ln>
        </p:spPr>
        <p:txBody>
          <a:bodyPr/>
          <a:lstStyle/>
          <a:p>
            <a:pPr lvl="0" algn="ctr" eaLnBrk="1" hangingPunct="1">
              <a:buNone/>
            </a:pPr>
            <a:r>
              <a:rPr lang="en-US" altLang="zh-CN" sz="1000" dirty="0">
                <a:solidFill>
                  <a:srgbClr val="7F7F7F"/>
                </a:solidFill>
                <a:latin typeface="Arial" panose="020B0604020202020204" pitchFamily="34" charset="0"/>
                <a:ea typeface="宋体" panose="02010600030101010101" pitchFamily="2" charset="-122"/>
                <a:cs typeface="Arial" panose="020B0604020202020204" pitchFamily="34" charset="0"/>
              </a:rPr>
              <a:t> </a:t>
            </a:r>
            <a:fld id="{9A0DB2DC-4C9A-4742-B13C-FB6460FD3503}" type="slidenum">
              <a:rPr lang="en-US" altLang="zh-CN" sz="1000" dirty="0">
                <a:solidFill>
                  <a:srgbClr val="000000"/>
                </a:solidFill>
                <a:latin typeface="Arial" panose="020B0604020202020204" pitchFamily="34" charset="0"/>
                <a:ea typeface="宋体" panose="02010600030101010101" pitchFamily="2" charset="-122"/>
                <a:cs typeface="Arial" panose="020B0604020202020204" pitchFamily="34" charset="0"/>
              </a:rPr>
              <a:t>‹#›</a:t>
            </a:fld>
            <a:endParaRPr lang="en-US" altLang="zh-CN" sz="1000" dirty="0">
              <a:solidFill>
                <a:srgbClr val="000000"/>
              </a:solidFill>
              <a:latin typeface="Arial" panose="020B0604020202020204" pitchFamily="34" charset="0"/>
              <a:ea typeface="Arial" panose="020B0604020202020204" pitchFamily="34" charset="0"/>
              <a:cs typeface="Arial" panose="020B0604020202020204" pitchFamily="34" charset="0"/>
            </a:endParaRPr>
          </a:p>
        </p:txBody>
      </p:sp>
      <p:cxnSp>
        <p:nvCxnSpPr>
          <p:cNvPr id="9" name="直接连接符 19"/>
          <p:cNvCxnSpPr>
            <a:stCxn id="6" idx="3"/>
          </p:cNvCxnSpPr>
          <p:nvPr/>
        </p:nvCxnSpPr>
        <p:spPr>
          <a:xfrm>
            <a:off x="10509250" y="6508750"/>
            <a:ext cx="1019175"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10" name="直接连接符 14"/>
          <p:cNvCxnSpPr/>
          <p:nvPr/>
        </p:nvCxnSpPr>
        <p:spPr>
          <a:xfrm flipV="1">
            <a:off x="3719513" y="6508750"/>
            <a:ext cx="6218238"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11" name="AutoShape 23"/>
          <p:cNvSpPr>
            <a:spLocks noChangeArrowheads="1"/>
          </p:cNvSpPr>
          <p:nvPr/>
        </p:nvSpPr>
        <p:spPr bwMode="auto">
          <a:xfrm>
            <a:off x="246063" y="915988"/>
            <a:ext cx="9596438" cy="46038"/>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endParaRPr kumimoji="0" lang="zh-CN" altLang="en-US" sz="9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AutoShape 23"/>
          <p:cNvSpPr>
            <a:spLocks noChangeArrowheads="1"/>
          </p:cNvSpPr>
          <p:nvPr/>
        </p:nvSpPr>
        <p:spPr bwMode="auto">
          <a:xfrm>
            <a:off x="9842500" y="915988"/>
            <a:ext cx="1989138" cy="46038"/>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endParaRPr kumimoji="0" lang="zh-CN" altLang="en-US" sz="9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矩形 14"/>
          <p:cNvSpPr>
            <a:spLocks noChangeArrowheads="1"/>
          </p:cNvSpPr>
          <p:nvPr/>
        </p:nvSpPr>
        <p:spPr bwMode="auto">
          <a:xfrm>
            <a:off x="2479675" y="6346825"/>
            <a:ext cx="1239838" cy="346075"/>
          </a:xfrm>
          <a:prstGeom prst="rect">
            <a:avLst/>
          </a:prstGeom>
          <a:noFill/>
          <a:ln>
            <a:noFill/>
          </a:ln>
        </p:spPr>
        <p:txBody>
          <a:bodyPr lIns="91343" tIns="45674" rIns="91343" bIns="45674">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1100" b="0" i="0" u="none" strike="noStrike" kern="1200" cap="none" spc="0" normalizeH="0" baseline="0" noProof="0" dirty="0">
                <a:ln>
                  <a:noFill/>
                </a:ln>
                <a:solidFill>
                  <a:srgbClr val="404040"/>
                </a:solidFill>
                <a:effectLst/>
                <a:uLnTx/>
                <a:uFillTx/>
                <a:latin typeface="黑体" panose="02010609060101010101" pitchFamily="49" charset="-122"/>
                <a:ea typeface="黑体" panose="02010609060101010101" pitchFamily="49" charset="-122"/>
                <a:cs typeface="+mn-cs"/>
              </a:rPr>
              <a:t>大数据挖掘专家</a:t>
            </a:r>
            <a:endParaRPr kumimoji="0" lang="en-US" altLang="zh-CN" sz="1100" b="0" i="0" u="none" strike="noStrike" kern="1200" cap="none" spc="0" normalizeH="0" baseline="0" noProof="0" dirty="0">
              <a:ln>
                <a:noFill/>
              </a:ln>
              <a:solidFill>
                <a:srgbClr val="404040"/>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pic>
        <p:nvPicPr>
          <p:cNvPr id="9224" name="图片 12"/>
          <p:cNvPicPr>
            <a:picLocks noChangeAspect="1"/>
          </p:cNvPicPr>
          <p:nvPr userDrawn="1"/>
        </p:nvPicPr>
        <p:blipFill>
          <a:blip r:embed="rId2"/>
          <a:srcRect l="-8151" r="-8151"/>
          <a:stretch>
            <a:fillRect/>
          </a:stretch>
        </p:blipFill>
        <p:spPr>
          <a:xfrm>
            <a:off x="230188" y="6272213"/>
            <a:ext cx="2162175" cy="471487"/>
          </a:xfrm>
          <a:prstGeom prst="rect">
            <a:avLst/>
          </a:prstGeom>
          <a:noFill/>
          <a:ln w="9525">
            <a:noFill/>
          </a:ln>
        </p:spPr>
      </p:pic>
      <p:cxnSp>
        <p:nvCxnSpPr>
          <p:cNvPr id="17" name="直接连接符 16"/>
          <p:cNvCxnSpPr/>
          <p:nvPr/>
        </p:nvCxnSpPr>
        <p:spPr>
          <a:xfrm>
            <a:off x="2371725" y="6381750"/>
            <a:ext cx="0" cy="276225"/>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54876" y="359079"/>
            <a:ext cx="10972801" cy="528176"/>
          </a:xfrm>
        </p:spPr>
        <p:txBody>
          <a:bodyPr/>
          <a:lstStyle>
            <a:lvl1pPr>
              <a:defRPr sz="2400" b="1">
                <a:solidFill>
                  <a:schemeClr val="tx1"/>
                </a:solidFill>
                <a:latin typeface="Times New Roman" panose="02020603050405020304" pitchFamily="18" charset="0"/>
                <a:cs typeface="Times New Roman" panose="02020603050405020304" pitchFamily="18" charset="0"/>
              </a:defRPr>
            </a:lvl1pPr>
          </a:lstStyle>
          <a:p>
            <a:r>
              <a:rPr lang="zh-CN" altLang="en-US"/>
              <a:t>单击此处编辑母版标题样式</a:t>
            </a:r>
            <a:endParaRPr lang="zh-CN" altLang="en-US" dirty="0"/>
          </a:p>
        </p:txBody>
      </p:sp>
      <p:sp>
        <p:nvSpPr>
          <p:cNvPr id="14" name="内容占位符 2"/>
          <p:cNvSpPr>
            <a:spLocks noGrp="1"/>
          </p:cNvSpPr>
          <p:nvPr>
            <p:ph idx="10"/>
          </p:nvPr>
        </p:nvSpPr>
        <p:spPr>
          <a:xfrm>
            <a:off x="423819" y="1138980"/>
            <a:ext cx="11107601" cy="426469"/>
          </a:xfrm>
          <a:noFill/>
          <a:ln>
            <a:noFill/>
          </a:ln>
        </p:spPr>
        <p:txBody>
          <a:bodyPr anchor="ctr">
            <a:noAutofit/>
          </a:bodyPr>
          <a:lstStyle>
            <a:lvl1pPr marL="0" indent="0">
              <a:buNone/>
              <a:defRPr lang="zh-CN" altLang="en-US" sz="2000" b="0" dirty="0" smtClean="0">
                <a:latin typeface="Times New Roman" panose="02020603050405020304" pitchFamily="18" charset="0"/>
                <a:ea typeface="微软雅黑" panose="020B0503020204020204" pitchFamily="34" charset="-122"/>
                <a:cs typeface="Times New Roman" panose="02020603050405020304" pitchFamily="18" charset="0"/>
              </a:defRPr>
            </a:lvl1pPr>
          </a:lstStyle>
          <a:p>
            <a:pPr lvl="0"/>
            <a:r>
              <a:rPr lang="zh-CN" altLang="en-US" dirty="0"/>
              <a:t>单击此处编辑母版文本样式</a:t>
            </a:r>
          </a:p>
        </p:txBody>
      </p:sp>
      <p:sp>
        <p:nvSpPr>
          <p:cNvPr id="3" name="日期占位符 2"/>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AF73A27-BB26-4897-A33E-016E7AB735FC}" type="datetimeFigureOut">
              <a:rPr kumimoji="0" lang="zh-CN" altLang="en-US" sz="1200" b="0" i="0" u="none" strike="noStrike" kern="1200" cap="none" spc="0" normalizeH="0" baseline="0" noProof="0">
                <a:ln>
                  <a:noFill/>
                </a:ln>
                <a:solidFill>
                  <a:srgbClr val="000000">
                    <a:tint val="75000"/>
                  </a:srgbClr>
                </a:solidFill>
                <a:effectLst/>
                <a:uLnTx/>
                <a:uFillTx/>
                <a:latin typeface="+mn-lt"/>
                <a:ea typeface="+mn-ea"/>
                <a:cs typeface="+mn-cs"/>
              </a:rPr>
              <a:t>2021/4/30</a:t>
            </a:fld>
            <a:endParaRPr kumimoji="0" lang="zh-CN" altLang="en-US" sz="1200" b="0" i="0" u="none" strike="noStrike" kern="1200" cap="none" spc="0" normalizeH="0" baseline="0" noProof="0">
              <a:ln>
                <a:noFill/>
              </a:ln>
              <a:solidFill>
                <a:srgbClr val="000000">
                  <a:tint val="75000"/>
                </a:srgbClr>
              </a:solidFill>
              <a:effectLst/>
              <a:uLnTx/>
              <a:uFillTx/>
              <a:latin typeface="+mn-lt"/>
              <a:ea typeface="+mn-ea"/>
              <a:cs typeface="+mn-cs"/>
            </a:endParaRPr>
          </a:p>
        </p:txBody>
      </p:sp>
      <p:sp>
        <p:nvSpPr>
          <p:cNvPr id="4" name="页脚占位符 3"/>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000000">
                  <a:tint val="75000"/>
                </a:srgbClr>
              </a:solidFill>
              <a:effectLst/>
              <a:uLnTx/>
              <a:uFillTx/>
              <a:latin typeface="+mn-lt"/>
              <a:ea typeface="+mn-ea"/>
              <a:cs typeface="+mn-cs"/>
            </a:endParaRPr>
          </a:p>
        </p:txBody>
      </p:sp>
      <p:sp>
        <p:nvSpPr>
          <p:cNvPr id="5" name="灯片编号占位符 4"/>
          <p:cNvSpPr>
            <a:spLocks noGrp="1"/>
          </p:cNvSpPr>
          <p:nvPr>
            <p:ph type="sldNum" sz="quarter" idx="13"/>
          </p:nvPr>
        </p:nvSpPr>
        <p:spPr/>
        <p:txBody>
          <a:bodyPr/>
          <a:lstStyle/>
          <a:p>
            <a:pPr lvl="0" eaLnBrk="1" hangingPunct="1">
              <a:buNone/>
            </a:pPr>
            <a:fld id="{9A0DB2DC-4C9A-4742-B13C-FB6460FD3503}" type="slidenum">
              <a:rPr lang="zh-CN" altLang="en-US" dirty="0">
                <a:latin typeface="Calibri" panose="020F0502020204030204" pitchFamily="34" charset="0"/>
                <a:ea typeface="宋体" panose="02010600030101010101" pitchFamily="2" charset="-122"/>
              </a:rPr>
              <a:t>‹#›</a:t>
            </a:fld>
            <a:endParaRPr lang="zh-CN" altLang="en-US" dirty="0">
              <a:latin typeface="Calibri" panose="020F0502020204030204" pitchFamily="34" charset="0"/>
              <a:ea typeface="宋体" panose="02010600030101010101" pitchFamily="2" charset="-122"/>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程序页">
    <p:bg>
      <p:bgPr>
        <a:solidFill>
          <a:schemeClr val="bg1"/>
        </a:solidFill>
        <a:effectLst/>
      </p:bgPr>
    </p:bg>
    <p:spTree>
      <p:nvGrpSpPr>
        <p:cNvPr id="1" name=""/>
        <p:cNvGrpSpPr/>
        <p:nvPr/>
      </p:nvGrpSpPr>
      <p:grpSpPr>
        <a:xfrm>
          <a:off x="0" y="0"/>
          <a:ext cx="0" cy="0"/>
          <a:chOff x="0" y="0"/>
          <a:chExt cx="0" cy="0"/>
        </a:xfrm>
      </p:grpSpPr>
      <p:sp>
        <p:nvSpPr>
          <p:cNvPr id="10242" name="Rectangle 12"/>
          <p:cNvSpPr/>
          <p:nvPr userDrawn="1"/>
        </p:nvSpPr>
        <p:spPr>
          <a:xfrm>
            <a:off x="9937750" y="6392863"/>
            <a:ext cx="571500" cy="231775"/>
          </a:xfrm>
          <a:prstGeom prst="rect">
            <a:avLst/>
          </a:prstGeom>
          <a:noFill/>
          <a:ln w="9525">
            <a:noFill/>
          </a:ln>
        </p:spPr>
        <p:txBody>
          <a:bodyPr/>
          <a:lstStyle/>
          <a:p>
            <a:pPr lvl="0" algn="ctr" eaLnBrk="1" hangingPunct="1">
              <a:buNone/>
            </a:pPr>
            <a:r>
              <a:rPr lang="en-US" altLang="zh-CN" sz="1000" dirty="0">
                <a:solidFill>
                  <a:srgbClr val="7F7F7F"/>
                </a:solidFill>
                <a:latin typeface="Arial" panose="020B0604020202020204" pitchFamily="34" charset="0"/>
                <a:ea typeface="宋体" panose="02010600030101010101" pitchFamily="2" charset="-122"/>
                <a:cs typeface="Arial" panose="020B0604020202020204" pitchFamily="34" charset="0"/>
              </a:rPr>
              <a:t> </a:t>
            </a:r>
            <a:fld id="{9A0DB2DC-4C9A-4742-B13C-FB6460FD3503}" type="slidenum">
              <a:rPr lang="en-US" altLang="zh-CN" sz="1000" dirty="0">
                <a:solidFill>
                  <a:srgbClr val="000000"/>
                </a:solidFill>
                <a:latin typeface="Arial" panose="020B0604020202020204" pitchFamily="34" charset="0"/>
                <a:ea typeface="宋体" panose="02010600030101010101" pitchFamily="2" charset="-122"/>
                <a:cs typeface="Arial" panose="020B0604020202020204" pitchFamily="34" charset="0"/>
              </a:rPr>
              <a:t>‹#›</a:t>
            </a:fld>
            <a:endParaRPr lang="en-US" altLang="zh-CN" sz="1000" dirty="0">
              <a:solidFill>
                <a:srgbClr val="000000"/>
              </a:solidFill>
              <a:latin typeface="Arial" panose="020B0604020202020204" pitchFamily="34" charset="0"/>
              <a:ea typeface="Arial" panose="020B0604020202020204" pitchFamily="34" charset="0"/>
              <a:cs typeface="Arial" panose="020B0604020202020204" pitchFamily="34" charset="0"/>
            </a:endParaRPr>
          </a:p>
        </p:txBody>
      </p:sp>
      <p:cxnSp>
        <p:nvCxnSpPr>
          <p:cNvPr id="9" name="直接连接符 19"/>
          <p:cNvCxnSpPr>
            <a:stCxn id="6" idx="3"/>
          </p:cNvCxnSpPr>
          <p:nvPr/>
        </p:nvCxnSpPr>
        <p:spPr>
          <a:xfrm>
            <a:off x="10509250" y="6508750"/>
            <a:ext cx="1019175"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10" name="直接连接符 14"/>
          <p:cNvCxnSpPr/>
          <p:nvPr/>
        </p:nvCxnSpPr>
        <p:spPr>
          <a:xfrm flipV="1">
            <a:off x="3719513" y="6508750"/>
            <a:ext cx="6218238"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11" name="AutoShape 23"/>
          <p:cNvSpPr>
            <a:spLocks noChangeArrowheads="1"/>
          </p:cNvSpPr>
          <p:nvPr/>
        </p:nvSpPr>
        <p:spPr bwMode="auto">
          <a:xfrm>
            <a:off x="246063" y="915988"/>
            <a:ext cx="9596438" cy="46038"/>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endParaRPr kumimoji="0" lang="zh-CN" altLang="en-US" sz="9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AutoShape 23"/>
          <p:cNvSpPr>
            <a:spLocks noChangeArrowheads="1"/>
          </p:cNvSpPr>
          <p:nvPr/>
        </p:nvSpPr>
        <p:spPr bwMode="auto">
          <a:xfrm>
            <a:off x="9842500" y="915988"/>
            <a:ext cx="1989138" cy="46038"/>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endParaRPr kumimoji="0" lang="zh-CN" altLang="en-US" sz="9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矩形 14"/>
          <p:cNvSpPr>
            <a:spLocks noChangeArrowheads="1"/>
          </p:cNvSpPr>
          <p:nvPr/>
        </p:nvSpPr>
        <p:spPr bwMode="auto">
          <a:xfrm>
            <a:off x="2479675" y="6346825"/>
            <a:ext cx="1239838" cy="346075"/>
          </a:xfrm>
          <a:prstGeom prst="rect">
            <a:avLst/>
          </a:prstGeom>
          <a:noFill/>
          <a:ln>
            <a:noFill/>
          </a:ln>
        </p:spPr>
        <p:txBody>
          <a:bodyPr lIns="91343" tIns="45674" rIns="91343" bIns="45674">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1100" b="0" i="0" u="none" strike="noStrike" kern="1200" cap="none" spc="0" normalizeH="0" baseline="0" noProof="0" dirty="0">
                <a:ln>
                  <a:noFill/>
                </a:ln>
                <a:solidFill>
                  <a:srgbClr val="404040"/>
                </a:solidFill>
                <a:effectLst/>
                <a:uLnTx/>
                <a:uFillTx/>
                <a:latin typeface="黑体" panose="02010609060101010101" pitchFamily="49" charset="-122"/>
                <a:ea typeface="黑体" panose="02010609060101010101" pitchFamily="49" charset="-122"/>
                <a:cs typeface="+mn-cs"/>
              </a:rPr>
              <a:t>大数据挖掘专家</a:t>
            </a:r>
            <a:endParaRPr kumimoji="0" lang="en-US" altLang="zh-CN" sz="1100" b="0" i="0" u="none" strike="noStrike" kern="1200" cap="none" spc="0" normalizeH="0" baseline="0" noProof="0" dirty="0">
              <a:ln>
                <a:noFill/>
              </a:ln>
              <a:solidFill>
                <a:srgbClr val="404040"/>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pic>
        <p:nvPicPr>
          <p:cNvPr id="10248" name="图片 12"/>
          <p:cNvPicPr>
            <a:picLocks noChangeAspect="1"/>
          </p:cNvPicPr>
          <p:nvPr userDrawn="1"/>
        </p:nvPicPr>
        <p:blipFill>
          <a:blip r:embed="rId2"/>
          <a:srcRect l="-8151" r="-8151"/>
          <a:stretch>
            <a:fillRect/>
          </a:stretch>
        </p:blipFill>
        <p:spPr>
          <a:xfrm>
            <a:off x="230188" y="6272213"/>
            <a:ext cx="2162175" cy="471487"/>
          </a:xfrm>
          <a:prstGeom prst="rect">
            <a:avLst/>
          </a:prstGeom>
          <a:noFill/>
          <a:ln w="9525">
            <a:noFill/>
          </a:ln>
        </p:spPr>
      </p:pic>
      <p:cxnSp>
        <p:nvCxnSpPr>
          <p:cNvPr id="17" name="直接连接符 16"/>
          <p:cNvCxnSpPr/>
          <p:nvPr/>
        </p:nvCxnSpPr>
        <p:spPr>
          <a:xfrm>
            <a:off x="2371725" y="6381750"/>
            <a:ext cx="0" cy="276225"/>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AF73A27-BB26-4897-A33E-016E7AB735FC}" type="datetimeFigureOut">
              <a:rPr kumimoji="0" lang="zh-CN" altLang="en-US" sz="1200" b="0" i="0" u="none" strike="noStrike" kern="1200" cap="none" spc="0" normalizeH="0" baseline="0" noProof="0">
                <a:ln>
                  <a:noFill/>
                </a:ln>
                <a:solidFill>
                  <a:srgbClr val="000000">
                    <a:tint val="75000"/>
                  </a:srgbClr>
                </a:solidFill>
                <a:effectLst/>
                <a:uLnTx/>
                <a:uFillTx/>
                <a:latin typeface="+mn-lt"/>
                <a:ea typeface="+mn-ea"/>
                <a:cs typeface="+mn-cs"/>
              </a:rPr>
              <a:t>2021/4/30</a:t>
            </a:fld>
            <a:endParaRPr kumimoji="0" lang="zh-CN" altLang="en-US" sz="1200" b="0" i="0" u="none" strike="noStrike" kern="1200" cap="none" spc="0" normalizeH="0" baseline="0" noProof="0">
              <a:ln>
                <a:noFill/>
              </a:ln>
              <a:solidFill>
                <a:srgbClr val="000000">
                  <a:tint val="75000"/>
                </a:srgb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000000">
                  <a:tint val="75000"/>
                </a:srgb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zh-CN" altLang="en-US" dirty="0">
                <a:latin typeface="Calibri" panose="020F0502020204030204" pitchFamily="34" charset="0"/>
                <a:ea typeface="宋体" panose="02010600030101010101" pitchFamily="2" charset="-122"/>
              </a:rPr>
              <a:t>‹#›</a:t>
            </a:fld>
            <a:endParaRPr lang="zh-CN" altLang="en-US" dirty="0">
              <a:latin typeface="Calibri" panose="020F0502020204030204" pitchFamily="34" charset="0"/>
              <a:ea typeface="宋体" panose="02010600030101010101" pitchFamily="2" charset="-122"/>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solidFill>
        <a:effectLst/>
      </p:bgPr>
    </p:bg>
    <p:spTree>
      <p:nvGrpSpPr>
        <p:cNvPr id="1" name=""/>
        <p:cNvGrpSpPr/>
        <p:nvPr/>
      </p:nvGrpSpPr>
      <p:grpSpPr>
        <a:xfrm>
          <a:off x="0" y="0"/>
          <a:ext cx="0" cy="0"/>
          <a:chOff x="0" y="0"/>
          <a:chExt cx="0" cy="0"/>
        </a:xfrm>
      </p:grpSpPr>
      <p:sp>
        <p:nvSpPr>
          <p:cNvPr id="11266" name="Rectangle 12"/>
          <p:cNvSpPr/>
          <p:nvPr userDrawn="1"/>
        </p:nvSpPr>
        <p:spPr>
          <a:xfrm>
            <a:off x="9937750" y="6392863"/>
            <a:ext cx="571500" cy="231775"/>
          </a:xfrm>
          <a:prstGeom prst="rect">
            <a:avLst/>
          </a:prstGeom>
          <a:noFill/>
          <a:ln w="9525">
            <a:noFill/>
          </a:ln>
        </p:spPr>
        <p:txBody>
          <a:bodyPr/>
          <a:lstStyle/>
          <a:p>
            <a:pPr lvl="0" algn="ctr" eaLnBrk="1" hangingPunct="1">
              <a:buNone/>
            </a:pPr>
            <a:r>
              <a:rPr lang="en-US" altLang="zh-CN" sz="1000" dirty="0">
                <a:solidFill>
                  <a:srgbClr val="7F7F7F"/>
                </a:solidFill>
                <a:latin typeface="Arial" panose="020B0604020202020204" pitchFamily="34" charset="0"/>
                <a:ea typeface="宋体" panose="02010600030101010101" pitchFamily="2" charset="-122"/>
                <a:cs typeface="Arial" panose="020B0604020202020204" pitchFamily="34" charset="0"/>
              </a:rPr>
              <a:t> </a:t>
            </a:r>
            <a:fld id="{9A0DB2DC-4C9A-4742-B13C-FB6460FD3503}" type="slidenum">
              <a:rPr lang="en-US" altLang="zh-CN" sz="1000" dirty="0">
                <a:solidFill>
                  <a:srgbClr val="000000"/>
                </a:solidFill>
                <a:latin typeface="Arial" panose="020B0604020202020204" pitchFamily="34" charset="0"/>
                <a:ea typeface="宋体" panose="02010600030101010101" pitchFamily="2" charset="-122"/>
                <a:cs typeface="Arial" panose="020B0604020202020204" pitchFamily="34" charset="0"/>
              </a:rPr>
              <a:t>‹#›</a:t>
            </a:fld>
            <a:endParaRPr lang="en-US" altLang="zh-CN" sz="1000" dirty="0">
              <a:solidFill>
                <a:srgbClr val="000000"/>
              </a:solidFill>
              <a:latin typeface="Arial" panose="020B0604020202020204" pitchFamily="34" charset="0"/>
              <a:ea typeface="Arial" panose="020B0604020202020204" pitchFamily="34" charset="0"/>
              <a:cs typeface="Arial" panose="020B0604020202020204" pitchFamily="34" charset="0"/>
            </a:endParaRPr>
          </a:p>
        </p:txBody>
      </p:sp>
      <p:cxnSp>
        <p:nvCxnSpPr>
          <p:cNvPr id="9" name="直接连接符 19"/>
          <p:cNvCxnSpPr>
            <a:stCxn id="6" idx="3"/>
          </p:cNvCxnSpPr>
          <p:nvPr/>
        </p:nvCxnSpPr>
        <p:spPr>
          <a:xfrm>
            <a:off x="10509250" y="6508750"/>
            <a:ext cx="1019175"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10" name="直接连接符 14"/>
          <p:cNvCxnSpPr/>
          <p:nvPr/>
        </p:nvCxnSpPr>
        <p:spPr>
          <a:xfrm flipV="1">
            <a:off x="3719513" y="6508750"/>
            <a:ext cx="6218238"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11" name="AutoShape 23"/>
          <p:cNvSpPr>
            <a:spLocks noChangeArrowheads="1"/>
          </p:cNvSpPr>
          <p:nvPr/>
        </p:nvSpPr>
        <p:spPr bwMode="auto">
          <a:xfrm>
            <a:off x="246063" y="915988"/>
            <a:ext cx="9596438" cy="46038"/>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endParaRPr kumimoji="0" lang="zh-CN" altLang="en-US" sz="9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AutoShape 23"/>
          <p:cNvSpPr>
            <a:spLocks noChangeArrowheads="1"/>
          </p:cNvSpPr>
          <p:nvPr/>
        </p:nvSpPr>
        <p:spPr bwMode="auto">
          <a:xfrm>
            <a:off x="9842500" y="915988"/>
            <a:ext cx="1989138" cy="46038"/>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endParaRPr kumimoji="0" lang="zh-CN" altLang="en-US" sz="9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矩形 14"/>
          <p:cNvSpPr>
            <a:spLocks noChangeArrowheads="1"/>
          </p:cNvSpPr>
          <p:nvPr/>
        </p:nvSpPr>
        <p:spPr bwMode="auto">
          <a:xfrm>
            <a:off x="2479675" y="6346825"/>
            <a:ext cx="1239838" cy="346075"/>
          </a:xfrm>
          <a:prstGeom prst="rect">
            <a:avLst/>
          </a:prstGeom>
          <a:noFill/>
          <a:ln>
            <a:noFill/>
          </a:ln>
        </p:spPr>
        <p:txBody>
          <a:bodyPr lIns="91343" tIns="45674" rIns="91343" bIns="45674">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1100" b="0" i="0" u="none" strike="noStrike" kern="1200" cap="none" spc="0" normalizeH="0" baseline="0" noProof="0" dirty="0">
                <a:ln>
                  <a:noFill/>
                </a:ln>
                <a:solidFill>
                  <a:srgbClr val="404040"/>
                </a:solidFill>
                <a:effectLst/>
                <a:uLnTx/>
                <a:uFillTx/>
                <a:latin typeface="黑体" panose="02010609060101010101" pitchFamily="49" charset="-122"/>
                <a:ea typeface="黑体" panose="02010609060101010101" pitchFamily="49" charset="-122"/>
                <a:cs typeface="+mn-cs"/>
              </a:rPr>
              <a:t>大数据挖掘专家</a:t>
            </a:r>
            <a:endParaRPr kumimoji="0" lang="en-US" altLang="zh-CN" sz="1100" b="0" i="0" u="none" strike="noStrike" kern="1200" cap="none" spc="0" normalizeH="0" baseline="0" noProof="0" dirty="0">
              <a:ln>
                <a:noFill/>
              </a:ln>
              <a:solidFill>
                <a:srgbClr val="404040"/>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pic>
        <p:nvPicPr>
          <p:cNvPr id="11272" name="图片 12"/>
          <p:cNvPicPr>
            <a:picLocks noChangeAspect="1"/>
          </p:cNvPicPr>
          <p:nvPr userDrawn="1"/>
        </p:nvPicPr>
        <p:blipFill>
          <a:blip r:embed="rId2"/>
          <a:srcRect l="-8151" r="-8151"/>
          <a:stretch>
            <a:fillRect/>
          </a:stretch>
        </p:blipFill>
        <p:spPr>
          <a:xfrm>
            <a:off x="230188" y="6272213"/>
            <a:ext cx="2162175" cy="471487"/>
          </a:xfrm>
          <a:prstGeom prst="rect">
            <a:avLst/>
          </a:prstGeom>
          <a:noFill/>
          <a:ln w="9525">
            <a:noFill/>
          </a:ln>
        </p:spPr>
      </p:pic>
      <p:cxnSp>
        <p:nvCxnSpPr>
          <p:cNvPr id="17" name="直接连接符 16"/>
          <p:cNvCxnSpPr/>
          <p:nvPr/>
        </p:nvCxnSpPr>
        <p:spPr>
          <a:xfrm>
            <a:off x="2371725" y="6381750"/>
            <a:ext cx="0" cy="276225"/>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54876" y="359079"/>
            <a:ext cx="10972801" cy="528176"/>
          </a:xfrm>
        </p:spPr>
        <p:txBody>
          <a:bodyPr/>
          <a:lstStyle>
            <a:lvl1pPr>
              <a:defRPr sz="2400" b="1">
                <a:solidFill>
                  <a:schemeClr val="tx1"/>
                </a:solidFill>
                <a:latin typeface="Times New Roman" panose="02020603050405020304" pitchFamily="18" charset="0"/>
                <a:cs typeface="Times New Roman" panose="02020603050405020304" pitchFamily="18" charset="0"/>
              </a:defRPr>
            </a:lvl1pPr>
          </a:lstStyle>
          <a:p>
            <a:r>
              <a:rPr lang="zh-CN" altLang="en-US"/>
              <a:t>单击此处编辑母版标题样式</a:t>
            </a:r>
            <a:endParaRPr lang="zh-CN" altLang="en-US" dirty="0"/>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AF73A27-BB26-4897-A33E-016E7AB735FC}" type="datetimeFigureOut">
              <a:rPr kumimoji="0" lang="zh-CN" altLang="en-US" sz="1200" b="0" i="0" u="none" strike="noStrike" kern="1200" cap="none" spc="0" normalizeH="0" baseline="0" noProof="0">
                <a:ln>
                  <a:noFill/>
                </a:ln>
                <a:solidFill>
                  <a:srgbClr val="000000">
                    <a:tint val="75000"/>
                  </a:srgbClr>
                </a:solidFill>
                <a:effectLst/>
                <a:uLnTx/>
                <a:uFillTx/>
                <a:latin typeface="+mn-lt"/>
                <a:ea typeface="+mn-ea"/>
                <a:cs typeface="+mn-cs"/>
              </a:rPr>
              <a:t>2021/4/30</a:t>
            </a:fld>
            <a:endParaRPr kumimoji="0" lang="zh-CN" altLang="en-US" sz="1200" b="0" i="0" u="none" strike="noStrike" kern="1200" cap="none" spc="0" normalizeH="0" baseline="0" noProof="0">
              <a:ln>
                <a:noFill/>
              </a:ln>
              <a:solidFill>
                <a:srgbClr val="000000">
                  <a:tint val="75000"/>
                </a:srgb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000000">
                  <a:tint val="75000"/>
                </a:srgb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zh-CN" altLang="en-US" dirty="0">
                <a:latin typeface="Calibri" panose="020F0502020204030204" pitchFamily="34" charset="0"/>
                <a:ea typeface="宋体" panose="02010600030101010101" pitchFamily="2" charset="-122"/>
              </a:rPr>
              <a:t>‹#›</a:t>
            </a:fld>
            <a:endParaRPr lang="zh-CN" altLang="en-US" dirty="0">
              <a:latin typeface="Calibri" panose="020F0502020204030204" pitchFamily="34" charset="0"/>
              <a:ea typeface="宋体" panose="02010600030101010101" pitchFamily="2" charset="-122"/>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255588" y="195263"/>
            <a:ext cx="10972800" cy="692150"/>
          </a:xfrm>
          <a:prstGeom prst="rect">
            <a:avLst/>
          </a:prstGeom>
          <a:noFill/>
          <a:ln w="9525">
            <a:noFill/>
          </a:ln>
        </p:spPr>
        <p:txBody>
          <a:bodyPr anchor="ctr" anchorCtr="0"/>
          <a:lstStyle/>
          <a:p>
            <a:pPr lvl="0"/>
            <a:r>
              <a:rPr lang="zh-CN" altLang="en-US" dirty="0"/>
              <a:t>单击此处编辑母版标题样式</a:t>
            </a:r>
          </a:p>
        </p:txBody>
      </p:sp>
      <p:sp>
        <p:nvSpPr>
          <p:cNvPr id="1027" name="文本占位符 2"/>
          <p:cNvSpPr>
            <a:spLocks noGrp="1"/>
          </p:cNvSpPr>
          <p:nvPr>
            <p:ph type="body" idx="1"/>
          </p:nvPr>
        </p:nvSpPr>
        <p:spPr>
          <a:xfrm>
            <a:off x="422275" y="1187450"/>
            <a:ext cx="10972800" cy="1008063"/>
          </a:xfrm>
          <a:prstGeom prst="rect">
            <a:avLst/>
          </a:prstGeom>
          <a:noFill/>
          <a:ln w="9525">
            <a:noFill/>
          </a:ln>
        </p:spPr>
        <p:txBody>
          <a:bodyPr/>
          <a:lstStyle/>
          <a:p>
            <a:pPr lvl="0"/>
            <a:r>
              <a:rPr lang="zh-CN" altLang="en-US" dirty="0"/>
              <a:t>单击此处编辑母版文本样</a:t>
            </a:r>
          </a:p>
        </p:txBody>
      </p:sp>
      <p:sp>
        <p:nvSpPr>
          <p:cNvPr id="8" name="日期占位符 7"/>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3326897-3A87-4DFC-9BAE-F9F0CEDEE355}" type="datetimeFigureOut">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2021/4/30</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3" name="页脚占位符 1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4" name="灯片编号占位符 13"/>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buNone/>
            </a:pPr>
            <a:fld id="{9A0DB2DC-4C9A-4742-B13C-FB6460FD3503}" type="slidenum">
              <a:rPr lang="zh-CN" altLang="en-US" dirty="0">
                <a:latin typeface="Calibri" panose="020F0502020204030204" pitchFamily="34" charset="0"/>
                <a:ea typeface="宋体" panose="02010600030101010101" pitchFamily="2" charset="-122"/>
              </a:rPr>
              <a:t>‹#›</a:t>
            </a:fld>
            <a:endParaRPr lang="zh-CN" altLang="en-US" dirty="0">
              <a:latin typeface="Calibri" panose="020F050202020403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l" rtl="0" eaLnBrk="0" fontAlgn="base" hangingPunct="0">
        <a:spcBef>
          <a:spcPct val="0"/>
        </a:spcBef>
        <a:spcAft>
          <a:spcPct val="0"/>
        </a:spcAft>
        <a:defRPr kumimoji="1" sz="2500">
          <a:solidFill>
            <a:schemeClr val="tx1"/>
          </a:solidFill>
          <a:latin typeface="+mj-lt"/>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48387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49" charset="-122"/>
        </a:defRPr>
      </a:lvl6pPr>
      <a:lvl7pPr marL="96774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49" charset="-122"/>
        </a:defRPr>
      </a:lvl7pPr>
      <a:lvl8pPr marL="145097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49" charset="-122"/>
        </a:defRPr>
      </a:lvl8pPr>
      <a:lvl9pPr marL="193484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49" charset="-122"/>
        </a:defRPr>
      </a:lvl9pPr>
    </p:titleStyle>
    <p:bodyStyle>
      <a:lvl1pPr marL="361950" indent="-361950" algn="l" rtl="0" eaLnBrk="0" fontAlgn="base" hangingPunct="0">
        <a:spcBef>
          <a:spcPct val="20000"/>
        </a:spcBef>
        <a:spcAft>
          <a:spcPct val="0"/>
        </a:spcAft>
        <a:buClr>
          <a:srgbClr val="000066"/>
        </a:buClr>
        <a:buFont typeface="Wingdings" panose="05000000000000000000" pitchFamily="2" charset="2"/>
        <a:buChar char="n"/>
        <a:defRPr kumimoji="1" sz="2100">
          <a:solidFill>
            <a:schemeClr val="tx1"/>
          </a:solidFill>
          <a:latin typeface="+mn-lt"/>
          <a:ea typeface="+mn-ea"/>
          <a:cs typeface="宋体" panose="02010600030101010101" pitchFamily="2" charset="-122"/>
        </a:defRPr>
      </a:lvl1pPr>
      <a:lvl2pPr marL="786130" indent="-301625" algn="l" rtl="0" eaLnBrk="0" fontAlgn="base" hangingPunct="0">
        <a:spcBef>
          <a:spcPct val="20000"/>
        </a:spcBef>
        <a:spcAft>
          <a:spcPct val="0"/>
        </a:spcAft>
        <a:buFont typeface="Arial" panose="020B0604020202020204" pitchFamily="34" charset="0"/>
        <a:buChar char="–"/>
        <a:defRPr kumimoji="1" sz="2900">
          <a:solidFill>
            <a:schemeClr val="tx1"/>
          </a:solidFill>
          <a:latin typeface="+mn-lt"/>
          <a:ea typeface="+mn-ea"/>
        </a:defRPr>
      </a:lvl2pPr>
      <a:lvl3pPr marL="1208405" indent="-241300" algn="l" rtl="0" eaLnBrk="0" fontAlgn="base" hangingPunct="0">
        <a:spcBef>
          <a:spcPct val="20000"/>
        </a:spcBef>
        <a:spcAft>
          <a:spcPct val="0"/>
        </a:spcAft>
        <a:buFont typeface="Arial" panose="020B0604020202020204" pitchFamily="34" charset="0"/>
        <a:buChar char="•"/>
        <a:defRPr kumimoji="1" sz="2500">
          <a:solidFill>
            <a:schemeClr val="tx1"/>
          </a:solidFill>
          <a:latin typeface="+mn-lt"/>
          <a:ea typeface="+mn-ea"/>
        </a:defRPr>
      </a:lvl3pPr>
      <a:lvl4pPr marL="1692275"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4pPr>
      <a:lvl5pPr marL="2176780"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0975" algn="l" defTabSz="967740" rtl="0" eaLnBrk="1" latinLnBrk="0" hangingPunct="1">
        <a:defRPr sz="1905" kern="1200">
          <a:solidFill>
            <a:schemeClr val="tx1"/>
          </a:solidFill>
          <a:latin typeface="+mn-lt"/>
          <a:ea typeface="+mn-ea"/>
          <a:cs typeface="+mn-cs"/>
        </a:defRPr>
      </a:lvl4pPr>
      <a:lvl5pPr marL="1934845" algn="l" defTabSz="967740" rtl="0" eaLnBrk="1" latinLnBrk="0" hangingPunct="1">
        <a:defRPr sz="1905" kern="1200">
          <a:solidFill>
            <a:schemeClr val="tx1"/>
          </a:solidFill>
          <a:latin typeface="+mn-lt"/>
          <a:ea typeface="+mn-ea"/>
          <a:cs typeface="+mn-cs"/>
        </a:defRPr>
      </a:lvl5pPr>
      <a:lvl6pPr marL="2418715" algn="l" defTabSz="967740" rtl="0" eaLnBrk="1" latinLnBrk="0" hangingPunct="1">
        <a:defRPr sz="1905" kern="1200">
          <a:solidFill>
            <a:schemeClr val="tx1"/>
          </a:solidFill>
          <a:latin typeface="+mn-lt"/>
          <a:ea typeface="+mn-ea"/>
          <a:cs typeface="+mn-cs"/>
        </a:defRPr>
      </a:lvl6pPr>
      <a:lvl7pPr marL="2902585" algn="l" defTabSz="967740" rtl="0" eaLnBrk="1" latinLnBrk="0" hangingPunct="1">
        <a:defRPr sz="1905" kern="1200">
          <a:solidFill>
            <a:schemeClr val="tx1"/>
          </a:solidFill>
          <a:latin typeface="+mn-lt"/>
          <a:ea typeface="+mn-ea"/>
          <a:cs typeface="+mn-cs"/>
        </a:defRPr>
      </a:lvl7pPr>
      <a:lvl8pPr marL="3386455" algn="l" defTabSz="967740" rtl="0" eaLnBrk="1" latinLnBrk="0" hangingPunct="1">
        <a:defRPr sz="1905" kern="1200">
          <a:solidFill>
            <a:schemeClr val="tx1"/>
          </a:solidFill>
          <a:latin typeface="+mn-lt"/>
          <a:ea typeface="+mn-ea"/>
          <a:cs typeface="+mn-cs"/>
        </a:defRPr>
      </a:lvl8pPr>
      <a:lvl9pPr marL="3870325" algn="l" defTabSz="967740"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a:xfrm>
            <a:off x="255588" y="195263"/>
            <a:ext cx="10972800" cy="692150"/>
          </a:xfrm>
          <a:prstGeom prst="rect">
            <a:avLst/>
          </a:prstGeom>
          <a:noFill/>
          <a:ln w="9525">
            <a:noFill/>
          </a:ln>
        </p:spPr>
        <p:txBody>
          <a:bodyPr anchor="ctr" anchorCtr="0"/>
          <a:lstStyle/>
          <a:p>
            <a:pPr lvl="0"/>
            <a:r>
              <a:rPr lang="zh-CN" altLang="en-US" dirty="0"/>
              <a:t>单击此处编辑母版标题样式</a:t>
            </a:r>
          </a:p>
        </p:txBody>
      </p:sp>
      <p:sp>
        <p:nvSpPr>
          <p:cNvPr id="2051" name="文本占位符 2"/>
          <p:cNvSpPr>
            <a:spLocks noGrp="1"/>
          </p:cNvSpPr>
          <p:nvPr>
            <p:ph type="body" idx="1"/>
          </p:nvPr>
        </p:nvSpPr>
        <p:spPr>
          <a:xfrm>
            <a:off x="422275" y="1187450"/>
            <a:ext cx="10972800" cy="1008063"/>
          </a:xfrm>
          <a:prstGeom prst="rect">
            <a:avLst/>
          </a:prstGeom>
          <a:noFill/>
          <a:ln w="9525">
            <a:noFill/>
          </a:ln>
        </p:spPr>
        <p:txBody>
          <a:bodyPr/>
          <a:lstStyle/>
          <a:p>
            <a:pPr lvl="0"/>
            <a:r>
              <a:rPr lang="zh-CN" altLang="en-US" dirty="0"/>
              <a:t>单击此处编辑母版文本样</a:t>
            </a:r>
          </a:p>
        </p:txBody>
      </p:sp>
      <p:sp>
        <p:nvSpPr>
          <p:cNvPr id="8" name="日期占位符 7"/>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rgbClr val="000000">
                    <a:tint val="75000"/>
                  </a:srgb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AF73A27-BB26-4897-A33E-016E7AB735FC}" type="datetimeFigureOut">
              <a:rPr kumimoji="0" lang="zh-CN" altLang="en-US" sz="1200" b="0" i="0" u="none" strike="noStrike" kern="1200" cap="none" spc="0" normalizeH="0" baseline="0" noProof="0">
                <a:ln>
                  <a:noFill/>
                </a:ln>
                <a:solidFill>
                  <a:srgbClr val="000000">
                    <a:tint val="75000"/>
                  </a:srgbClr>
                </a:solidFill>
                <a:effectLst/>
                <a:uLnTx/>
                <a:uFillTx/>
                <a:latin typeface="+mn-lt"/>
                <a:ea typeface="+mn-ea"/>
                <a:cs typeface="+mn-cs"/>
              </a:rPr>
              <a:t>2021/4/30</a:t>
            </a:fld>
            <a:endParaRPr kumimoji="0" lang="zh-CN" altLang="en-US" sz="1200" b="0" i="0" u="none" strike="noStrike" kern="1200" cap="none" spc="0" normalizeH="0" baseline="0" noProof="0">
              <a:ln>
                <a:noFill/>
              </a:ln>
              <a:solidFill>
                <a:srgbClr val="000000">
                  <a:tint val="75000"/>
                </a:srgbClr>
              </a:solidFill>
              <a:effectLst/>
              <a:uLnTx/>
              <a:uFillTx/>
              <a:latin typeface="+mn-lt"/>
              <a:ea typeface="+mn-ea"/>
              <a:cs typeface="+mn-cs"/>
            </a:endParaRPr>
          </a:p>
        </p:txBody>
      </p:sp>
      <p:sp>
        <p:nvSpPr>
          <p:cNvPr id="13" name="页脚占位符 1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rgbClr val="000000">
                    <a:tint val="75000"/>
                  </a:srgb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000000">
                  <a:tint val="75000"/>
                </a:srgbClr>
              </a:solidFill>
              <a:effectLst/>
              <a:uLnTx/>
              <a:uFillTx/>
              <a:latin typeface="+mn-lt"/>
              <a:ea typeface="+mn-ea"/>
              <a:cs typeface="+mn-cs"/>
            </a:endParaRPr>
          </a:p>
        </p:txBody>
      </p:sp>
      <p:sp>
        <p:nvSpPr>
          <p:cNvPr id="14" name="灯片编号占位符 13"/>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buNone/>
            </a:pPr>
            <a:fld id="{9A0DB2DC-4C9A-4742-B13C-FB6460FD3503}" type="slidenum">
              <a:rPr lang="zh-CN" altLang="en-US" dirty="0">
                <a:latin typeface="Calibri" panose="020F0502020204030204" pitchFamily="34" charset="0"/>
                <a:ea typeface="宋体" panose="02010600030101010101" pitchFamily="2" charset="-122"/>
              </a:rPr>
              <a:t>‹#›</a:t>
            </a:fld>
            <a:endParaRPr lang="zh-CN" altLang="en-US" dirty="0">
              <a:latin typeface="Calibri" panose="020F050202020403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Lst>
  <p:hf sldNum="0" hdr="0" ftr="0" dt="0"/>
  <p:txStyles>
    <p:titleStyle>
      <a:lvl1pPr algn="l" rtl="0" eaLnBrk="0" fontAlgn="base" hangingPunct="0">
        <a:spcBef>
          <a:spcPct val="0"/>
        </a:spcBef>
        <a:spcAft>
          <a:spcPct val="0"/>
        </a:spcAft>
        <a:defRPr kumimoji="1" sz="2500">
          <a:solidFill>
            <a:schemeClr val="tx1"/>
          </a:solidFill>
          <a:latin typeface="+mj-lt"/>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algn="l" rtl="0" eaLnBrk="0" fontAlgn="base" hangingPunct="0">
        <a:spcBef>
          <a:spcPct val="0"/>
        </a:spcBef>
        <a:spcAft>
          <a:spcPct val="0"/>
        </a:spcAft>
        <a:defRPr kumimoji="1" sz="250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48387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49" charset="-122"/>
        </a:defRPr>
      </a:lvl6pPr>
      <a:lvl7pPr marL="96774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49" charset="-122"/>
        </a:defRPr>
      </a:lvl7pPr>
      <a:lvl8pPr marL="145097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49" charset="-122"/>
        </a:defRPr>
      </a:lvl8pPr>
      <a:lvl9pPr marL="193484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49" charset="-122"/>
        </a:defRPr>
      </a:lvl9pPr>
    </p:titleStyle>
    <p:bodyStyle>
      <a:lvl1pPr marL="361950" indent="-361950" algn="l" rtl="0" eaLnBrk="0" fontAlgn="base" hangingPunct="0">
        <a:spcBef>
          <a:spcPct val="20000"/>
        </a:spcBef>
        <a:spcAft>
          <a:spcPct val="0"/>
        </a:spcAft>
        <a:buClr>
          <a:srgbClr val="000066"/>
        </a:buClr>
        <a:buFont typeface="Wingdings" panose="05000000000000000000" pitchFamily="2" charset="2"/>
        <a:buChar char="n"/>
        <a:defRPr kumimoji="1" sz="2100">
          <a:solidFill>
            <a:schemeClr val="tx1"/>
          </a:solidFill>
          <a:latin typeface="+mn-lt"/>
          <a:ea typeface="+mn-ea"/>
          <a:cs typeface="宋体" panose="02010600030101010101" pitchFamily="2" charset="-122"/>
        </a:defRPr>
      </a:lvl1pPr>
      <a:lvl2pPr marL="786130" indent="-301625" algn="l" rtl="0" eaLnBrk="0" fontAlgn="base" hangingPunct="0">
        <a:spcBef>
          <a:spcPct val="20000"/>
        </a:spcBef>
        <a:spcAft>
          <a:spcPct val="0"/>
        </a:spcAft>
        <a:buFont typeface="Arial" panose="020B0604020202020204" pitchFamily="34" charset="0"/>
        <a:buChar char="–"/>
        <a:defRPr kumimoji="1" sz="2900">
          <a:solidFill>
            <a:schemeClr val="tx1"/>
          </a:solidFill>
          <a:latin typeface="+mn-lt"/>
          <a:ea typeface="+mn-ea"/>
        </a:defRPr>
      </a:lvl2pPr>
      <a:lvl3pPr marL="1208405" indent="-241300" algn="l" rtl="0" eaLnBrk="0" fontAlgn="base" hangingPunct="0">
        <a:spcBef>
          <a:spcPct val="20000"/>
        </a:spcBef>
        <a:spcAft>
          <a:spcPct val="0"/>
        </a:spcAft>
        <a:buFont typeface="Arial" panose="020B0604020202020204" pitchFamily="34" charset="0"/>
        <a:buChar char="•"/>
        <a:defRPr kumimoji="1" sz="2500">
          <a:solidFill>
            <a:schemeClr val="tx1"/>
          </a:solidFill>
          <a:latin typeface="+mn-lt"/>
          <a:ea typeface="+mn-ea"/>
        </a:defRPr>
      </a:lvl3pPr>
      <a:lvl4pPr marL="1692275"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4pPr>
      <a:lvl5pPr marL="2176780" indent="-241300" algn="l" rtl="0" eaLnBrk="0" fontAlgn="base" hangingPunct="0">
        <a:spcBef>
          <a:spcPct val="20000"/>
        </a:spcBef>
        <a:spcAft>
          <a:spcPct val="0"/>
        </a:spcAft>
        <a:buFont typeface="Arial" panose="020B0604020202020204" pitchFamily="34" charset="0"/>
        <a:buChar char="»"/>
        <a:defRPr kumimoji="1" sz="2100">
          <a:solidFill>
            <a:schemeClr val="tx1"/>
          </a:solidFill>
          <a:latin typeface="+mn-lt"/>
          <a:ea typeface="+mn-ea"/>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0975" algn="l" defTabSz="967740" rtl="0" eaLnBrk="1" latinLnBrk="0" hangingPunct="1">
        <a:defRPr sz="1905" kern="1200">
          <a:solidFill>
            <a:schemeClr val="tx1"/>
          </a:solidFill>
          <a:latin typeface="+mn-lt"/>
          <a:ea typeface="+mn-ea"/>
          <a:cs typeface="+mn-cs"/>
        </a:defRPr>
      </a:lvl4pPr>
      <a:lvl5pPr marL="1934845" algn="l" defTabSz="967740" rtl="0" eaLnBrk="1" latinLnBrk="0" hangingPunct="1">
        <a:defRPr sz="1905" kern="1200">
          <a:solidFill>
            <a:schemeClr val="tx1"/>
          </a:solidFill>
          <a:latin typeface="+mn-lt"/>
          <a:ea typeface="+mn-ea"/>
          <a:cs typeface="+mn-cs"/>
        </a:defRPr>
      </a:lvl5pPr>
      <a:lvl6pPr marL="2418715" algn="l" defTabSz="967740" rtl="0" eaLnBrk="1" latinLnBrk="0" hangingPunct="1">
        <a:defRPr sz="1905" kern="1200">
          <a:solidFill>
            <a:schemeClr val="tx1"/>
          </a:solidFill>
          <a:latin typeface="+mn-lt"/>
          <a:ea typeface="+mn-ea"/>
          <a:cs typeface="+mn-cs"/>
        </a:defRPr>
      </a:lvl6pPr>
      <a:lvl7pPr marL="2902585" algn="l" defTabSz="967740" rtl="0" eaLnBrk="1" latinLnBrk="0" hangingPunct="1">
        <a:defRPr sz="1905" kern="1200">
          <a:solidFill>
            <a:schemeClr val="tx1"/>
          </a:solidFill>
          <a:latin typeface="+mn-lt"/>
          <a:ea typeface="+mn-ea"/>
          <a:cs typeface="+mn-cs"/>
        </a:defRPr>
      </a:lvl7pPr>
      <a:lvl8pPr marL="3386455" algn="l" defTabSz="967740" rtl="0" eaLnBrk="1" latinLnBrk="0" hangingPunct="1">
        <a:defRPr sz="1905" kern="1200">
          <a:solidFill>
            <a:schemeClr val="tx1"/>
          </a:solidFill>
          <a:latin typeface="+mn-lt"/>
          <a:ea typeface="+mn-ea"/>
          <a:cs typeface="+mn-cs"/>
        </a:defRPr>
      </a:lvl8pPr>
      <a:lvl9pPr marL="3870325" algn="l" defTabSz="967740"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png"/><Relationship Id="rId21" Type="http://schemas.openxmlformats.org/officeDocument/2006/relationships/image" Target="../media/image30.png"/><Relationship Id="rId34" Type="http://schemas.openxmlformats.org/officeDocument/2006/relationships/image" Target="../media/image43.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2" Type="http://schemas.openxmlformats.org/officeDocument/2006/relationships/notesSlide" Target="../notesSlides/notesSlide13.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32" Type="http://schemas.openxmlformats.org/officeDocument/2006/relationships/image" Target="../media/image41.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19.png"/><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wmf"/><Relationship Id="rId7" Type="http://schemas.openxmlformats.org/officeDocument/2006/relationships/image" Target="../media/image50.wmf"/><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8.GIF"/><Relationship Id="rId4" Type="http://schemas.openxmlformats.org/officeDocument/2006/relationships/image" Target="../media/image47.wmf"/></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15.xml"/><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9.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6.xml"/><Relationship Id="rId1" Type="http://schemas.openxmlformats.org/officeDocument/2006/relationships/slideLayout" Target="../slideLayouts/slideLayout3.xml"/><Relationship Id="rId5" Type="http://schemas.openxmlformats.org/officeDocument/2006/relationships/slide" Target="slide33.xml"/><Relationship Id="rId4" Type="http://schemas.openxmlformats.org/officeDocument/2006/relationships/slide" Target="slide21.xml"/></Relationships>
</file>

<file path=ppt/slides/_rels/slide20.xml.rels><?xml version="1.0" encoding="UTF-8" standalone="yes"?>
<Relationships xmlns="http://schemas.openxmlformats.org/package/2006/relationships"><Relationship Id="rId8" Type="http://schemas.openxmlformats.org/officeDocument/2006/relationships/image" Target="../media/image74.jpeg"/><Relationship Id="rId13" Type="http://schemas.openxmlformats.org/officeDocument/2006/relationships/image" Target="../media/image78.png"/><Relationship Id="rId3" Type="http://schemas.openxmlformats.org/officeDocument/2006/relationships/image" Target="../media/image71.png"/><Relationship Id="rId7" Type="http://schemas.openxmlformats.org/officeDocument/2006/relationships/image" Target="../media/image73.jpeg"/><Relationship Id="rId12"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hyperlink" Target="http://images.google.cn/imgres?imgurl=http://www.xaad.com/admin/news/photo/200781191041.jpg&amp;imgrefurl=http://www.xaad.com/index.asp&amp;usg=__4KOqT3jfFycMr_7T5K4u83JOgbM=&amp;h=447&amp;w=447&amp;sz=48&amp;hl=zh-CN&amp;start=59&amp;um=1&amp;tbnid=Y7tO74mSmpU_UM:&amp;tbnh=127&amp;tbnw=127&amp;prev=/images?q=%E6%9D%8E%E5%AE%81T%E6%81%A4&amp;ndsp=20&amp;hl=zh-CN&amp;sa=N&amp;start=40&amp;um=1&amp;newwindow=1" TargetMode="External"/><Relationship Id="rId11" Type="http://schemas.openxmlformats.org/officeDocument/2006/relationships/image" Target="../media/image76.jpeg"/><Relationship Id="rId5" Type="http://schemas.openxmlformats.org/officeDocument/2006/relationships/image" Target="../media/image72.jpeg"/><Relationship Id="rId15" Type="http://schemas.openxmlformats.org/officeDocument/2006/relationships/image" Target="../media/image48.GIF"/><Relationship Id="rId10" Type="http://schemas.openxmlformats.org/officeDocument/2006/relationships/image" Target="../media/image75.jpeg"/><Relationship Id="rId4" Type="http://schemas.openxmlformats.org/officeDocument/2006/relationships/hyperlink" Target="http://images.google.cn/imgres?imgurl=http://www.xuezhishi.com/d/file/sjjs/sjxs/jzhj/2007-07-03/2b86cbbddcd89283711183944e8290ce.jpg&amp;imgrefurl=http://design.xuezhishi.net/sjxs/jzhj/2007-07-03/35588.html&amp;usg=__wPqVOj4EEOK37wSQd9_SzkbnJvw=&amp;h=500&amp;w=500&amp;sz=19&amp;hl=zh-CN&amp;start=55&amp;um=1&amp;tbnid=4Ufvp3rPs7TGmM:&amp;tbnh=130&amp;tbnw=130&amp;prev=/images?q=%E6%9D%8E%E5%AE%81T%E6%81%A4&amp;ndsp=20&amp;hl=zh-CN&amp;sa=N&amp;start=40&amp;um=1&amp;newwindow=1" TargetMode="External"/><Relationship Id="rId9" Type="http://schemas.openxmlformats.org/officeDocument/2006/relationships/hyperlink" Target="http://images.google.cn/imgres?imgurl=http://cache.mailu.cn/imagecache/16018_1tsb290_310_310.gif&amp;imgrefurl=http://www.faxianbao.com/item/16018/1tsb290&amp;usg=__DOWgCfPoXjDUKGLhKig9RlwHa00=&amp;h=310&amp;w=310&amp;sz=8&amp;hl=zh-CN&amp;start=2&amp;um=1&amp;tbnid=KqiffJmM8IDd2M:&amp;tbnh=117&amp;tbnw=117&amp;prev=/images?q=%E6%9D%8E%E5%AE%81+%E8%BF%90%E5%8A%A8T%E6%81%A4&amp;hl=zh-CN&amp;sa=G&amp;um=1&amp;newwindow=1" TargetMode="External"/><Relationship Id="rId14" Type="http://schemas.openxmlformats.org/officeDocument/2006/relationships/image" Target="../media/image7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hyperlink" Target="https://edu.tipdm.org/"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hyperlink" Target="http://www.tipdm.com/pxdt/index.j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4"/>
          <p:cNvSpPr>
            <a:spLocks noGrp="1"/>
          </p:cNvSpPr>
          <p:nvPr>
            <p:ph type="title"/>
          </p:nvPr>
        </p:nvSpPr>
        <p:spPr>
          <a:xfrm>
            <a:off x="5272088" y="2706688"/>
            <a:ext cx="6543675" cy="692150"/>
          </a:xfrm>
          <a:ln/>
        </p:spPr>
        <p:txBody>
          <a:bodyPr vert="horz" wrap="square" lIns="91440" tIns="45720" rIns="91440" bIns="45720" anchor="ctr" anchorCtr="0"/>
          <a:lstStyle/>
          <a:p>
            <a:r>
              <a:rPr kumimoji="1" lang="zh-CN" altLang="en-US" b="0" dirty="0">
                <a:latin typeface="Times New Roman" panose="02020603050405020304" pitchFamily="18" charset="0"/>
                <a:ea typeface="微软雅黑" panose="020B0503020204020204" pitchFamily="34" charset="-122"/>
                <a:cs typeface="Times New Roman" panose="02020603050405020304" pitchFamily="18" charset="0"/>
              </a:rPr>
              <a:t>第</a:t>
            </a:r>
            <a:r>
              <a:rPr kumimoji="1" lang="en-US" altLang="zh-CN" b="0" dirty="0">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b="0" dirty="0">
                <a:latin typeface="Times New Roman" panose="02020603050405020304" pitchFamily="18" charset="0"/>
                <a:ea typeface="微软雅黑" panose="020B0503020204020204" pitchFamily="34" charset="-122"/>
                <a:cs typeface="Times New Roman" panose="02020603050405020304" pitchFamily="18" charset="0"/>
              </a:rPr>
              <a:t>章 数据挖掘基础</a:t>
            </a:r>
            <a:endParaRPr kumimoji="1" lang="zh-CN" altLang="en-US" b="0" dirty="0">
              <a:latin typeface="Times New Roman" panose="02020603050405020304" pitchFamily="18" charset="0"/>
              <a:ea typeface="Times New Roman" panose="02020603050405020304" pitchFamily="18" charset="0"/>
              <a:cs typeface="微软雅黑" panose="020B0503020204020204" pitchFamily="34" charset="-122"/>
            </a:endParaRPr>
          </a:p>
        </p:txBody>
      </p:sp>
      <p:sp>
        <p:nvSpPr>
          <p:cNvPr id="14339" name="文本框 2"/>
          <p:cNvSpPr txBox="1"/>
          <p:nvPr/>
        </p:nvSpPr>
        <p:spPr>
          <a:xfrm>
            <a:off x="7297738" y="3541713"/>
            <a:ext cx="2374900" cy="461962"/>
          </a:xfrm>
          <a:prstGeom prst="rect">
            <a:avLst/>
          </a:prstGeom>
          <a:noFill/>
          <a:ln w="9525">
            <a:noFill/>
          </a:ln>
        </p:spPr>
        <p:txBody>
          <a:bodyPr>
            <a:spAutoFit/>
          </a:bodyPr>
          <a:lstStyle/>
          <a:p>
            <a:pPr algn="ctr">
              <a:buNone/>
            </a:pPr>
            <a:fld id="{BB962C8B-B14F-4D97-AF65-F5344CB8AC3E}" type="datetime5">
              <a:rPr lang="zh-CN" altLang="en-US" sz="2400" b="1" dirty="0">
                <a:solidFill>
                  <a:schemeClr val="bg1"/>
                </a:solidFill>
                <a:latin typeface="Times New Roman" panose="02020603050405020304" pitchFamily="18" charset="0"/>
                <a:ea typeface="黑体" panose="02010609060101010101" pitchFamily="49" charset="-122"/>
              </a:rPr>
              <a:t>2021/4/30</a:t>
            </a:fld>
            <a:endParaRPr lang="zh-CN" altLang="en-US" sz="2400" b="1" dirty="0">
              <a:solidFill>
                <a:schemeClr val="bg1"/>
              </a:solidFill>
              <a:latin typeface="Times New Roman" panose="02020603050405020304" pitchFamily="18" charset="0"/>
              <a:ea typeface="黑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分析能力的八个等级</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pic>
        <p:nvPicPr>
          <p:cNvPr id="23555" name="Picture 5"/>
          <p:cNvPicPr>
            <a:picLocks noChangeAspect="1"/>
          </p:cNvPicPr>
          <p:nvPr/>
        </p:nvPicPr>
        <p:blipFill>
          <a:blip r:embed="rId3"/>
          <a:stretch>
            <a:fillRect/>
          </a:stretch>
        </p:blipFill>
        <p:spPr>
          <a:xfrm>
            <a:off x="666750" y="2428875"/>
            <a:ext cx="10323513" cy="2090738"/>
          </a:xfrm>
          <a:prstGeom prst="rect">
            <a:avLst/>
          </a:prstGeom>
          <a:noFill/>
          <a:ln w="28575">
            <a:noFill/>
          </a:ln>
          <a:effectLst>
            <a:outerShdw dist="107763" dir="2699999" algn="ctr" rotWithShape="0">
              <a:srgbClr val="B2B2B2">
                <a:alpha val="50000"/>
              </a:srgbClr>
            </a:outerShdw>
          </a:effectLst>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分析能力的八个等级</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pic>
        <p:nvPicPr>
          <p:cNvPr id="24579" name="Picture 3"/>
          <p:cNvPicPr>
            <a:picLocks noChangeAspect="1"/>
          </p:cNvPicPr>
          <p:nvPr/>
        </p:nvPicPr>
        <p:blipFill>
          <a:blip r:embed="rId3"/>
          <a:stretch>
            <a:fillRect/>
          </a:stretch>
        </p:blipFill>
        <p:spPr>
          <a:xfrm>
            <a:off x="1095375" y="1049338"/>
            <a:ext cx="10001250" cy="5237162"/>
          </a:xfrm>
          <a:prstGeom prst="rect">
            <a:avLst/>
          </a:prstGeom>
          <a:noFill/>
          <a:ln w="28575">
            <a:noFill/>
          </a:ln>
          <a:effectLst>
            <a:outerShdw dist="107763" dir="2699999" algn="ctr" rotWithShape="0">
              <a:srgbClr val="B2B2B2">
                <a:alpha val="50000"/>
              </a:srgbClr>
            </a:outerShdw>
          </a:effectLst>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分析能力的八个等级</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pic>
        <p:nvPicPr>
          <p:cNvPr id="25603" name="Picture 3"/>
          <p:cNvPicPr>
            <a:picLocks noChangeAspect="1"/>
          </p:cNvPicPr>
          <p:nvPr/>
        </p:nvPicPr>
        <p:blipFill>
          <a:blip r:embed="rId3"/>
          <a:stretch>
            <a:fillRect/>
          </a:stretch>
        </p:blipFill>
        <p:spPr>
          <a:xfrm>
            <a:off x="1211263" y="1109663"/>
            <a:ext cx="9769475" cy="5176837"/>
          </a:xfrm>
          <a:prstGeom prst="rect">
            <a:avLst/>
          </a:prstGeom>
          <a:noFill/>
          <a:ln w="28575">
            <a:noFill/>
          </a:ln>
          <a:effectLst>
            <a:outerShdw dist="107763" dir="2699999" algn="ctr" rotWithShape="0">
              <a:srgbClr val="B2B2B2">
                <a:alpha val="50000"/>
              </a:srgbClr>
            </a:outerShdw>
          </a:effectLst>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数据分析能力的演进</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pic>
        <p:nvPicPr>
          <p:cNvPr id="26627" name="Picture 3"/>
          <p:cNvPicPr>
            <a:picLocks noChangeAspect="1"/>
          </p:cNvPicPr>
          <p:nvPr/>
        </p:nvPicPr>
        <p:blipFill>
          <a:blip r:embed="rId3"/>
          <a:stretch>
            <a:fillRect/>
          </a:stretch>
        </p:blipFill>
        <p:spPr>
          <a:xfrm>
            <a:off x="1809750" y="1300163"/>
            <a:ext cx="9347200" cy="4629150"/>
          </a:xfrm>
          <a:prstGeom prst="rect">
            <a:avLst/>
          </a:prstGeom>
          <a:noFill/>
          <a:ln w="28575">
            <a:noFill/>
          </a:ln>
          <a:effectLst>
            <a:outerShdw dist="107763" dir="2699999" algn="ctr" rotWithShape="0">
              <a:srgbClr val="B2B2B2">
                <a:alpha val="50000"/>
              </a:srgbClr>
            </a:outerShdw>
          </a:effectLst>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分析和执行能力远跟不上信息的增长</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pic>
        <p:nvPicPr>
          <p:cNvPr id="27651" name="Picture 2"/>
          <p:cNvPicPr>
            <a:picLocks noChangeAspect="1"/>
          </p:cNvPicPr>
          <p:nvPr/>
        </p:nvPicPr>
        <p:blipFill>
          <a:blip r:embed="rId3"/>
          <a:stretch>
            <a:fillRect/>
          </a:stretch>
        </p:blipFill>
        <p:spPr>
          <a:xfrm>
            <a:off x="2476500" y="2000250"/>
            <a:ext cx="7937500" cy="3876675"/>
          </a:xfrm>
          <a:prstGeom prst="rect">
            <a:avLst/>
          </a:prstGeom>
          <a:noFill/>
          <a:ln w="28575">
            <a:noFill/>
          </a:ln>
          <a:effectLst>
            <a:outerShdw dist="107763" dir="2699999" algn="ctr" rotWithShape="0">
              <a:srgbClr val="B2B2B2">
                <a:alpha val="50000"/>
              </a:srgbClr>
            </a:outerShdw>
          </a:effectLst>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6"/>
          <p:cNvCxnSpPr/>
          <p:nvPr/>
        </p:nvCxnSpPr>
        <p:spPr>
          <a:xfrm>
            <a:off x="3265488" y="1081088"/>
            <a:ext cx="4763" cy="5192713"/>
          </a:xfrm>
          <a:prstGeom prst="line">
            <a:avLst/>
          </a:prstGeom>
        </p:spPr>
        <p:style>
          <a:lnRef idx="2">
            <a:schemeClr val="dk1"/>
          </a:lnRef>
          <a:fillRef idx="0">
            <a:schemeClr val="dk1"/>
          </a:fillRef>
          <a:effectRef idx="1">
            <a:schemeClr val="dk1"/>
          </a:effectRef>
          <a:fontRef idx="minor">
            <a:schemeClr val="tx1"/>
          </a:fontRef>
        </p:style>
      </p:cxnSp>
      <p:sp>
        <p:nvSpPr>
          <p:cNvPr id="19" name="Line 2"/>
          <p:cNvSpPr>
            <a:spLocks noChangeShapeType="1"/>
          </p:cNvSpPr>
          <p:nvPr/>
        </p:nvSpPr>
        <p:spPr bwMode="auto">
          <a:xfrm>
            <a:off x="2662238" y="3646488"/>
            <a:ext cx="6605588" cy="0"/>
          </a:xfrm>
          <a:prstGeom prst="line">
            <a:avLst/>
          </a:prstGeom>
        </p:spPr>
        <p:style>
          <a:lnRef idx="2">
            <a:schemeClr val="dk1"/>
          </a:lnRef>
          <a:fillRef idx="0">
            <a:schemeClr val="dk1"/>
          </a:fillRef>
          <a:effectRef idx="1">
            <a:schemeClr val="dk1"/>
          </a:effectRef>
          <a:fontRef idx="minor">
            <a:schemeClr val="tx1"/>
          </a:fontRef>
        </p:style>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90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 name="Oval 15"/>
          <p:cNvSpPr>
            <a:spLocks noChangeArrowheads="1"/>
          </p:cNvSpPr>
          <p:nvPr/>
        </p:nvSpPr>
        <p:spPr bwMode="auto">
          <a:xfrm>
            <a:off x="2904947" y="1385043"/>
            <a:ext cx="684000" cy="648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1</a:t>
            </a:r>
            <a:endPar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3" name="AutoShape 17"/>
          <p:cNvSpPr>
            <a:spLocks noChangeArrowheads="1"/>
          </p:cNvSpPr>
          <p:nvPr/>
        </p:nvSpPr>
        <p:spPr bwMode="auto">
          <a:xfrm>
            <a:off x="4000531" y="2297522"/>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从餐饮服务到数据挖掘</a:t>
            </a:r>
          </a:p>
        </p:txBody>
      </p:sp>
      <p:sp>
        <p:nvSpPr>
          <p:cNvPr id="28682"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微软雅黑" panose="020B0503020204020204" pitchFamily="34" charset="-122"/>
                <a:ea typeface="微软雅黑" panose="020B0503020204020204" pitchFamily="34" charset="-122"/>
                <a:cs typeface="Times New Roman" panose="02020603050405020304" pitchFamily="18" charset="0"/>
              </a:rPr>
              <a:t>目录</a:t>
            </a:r>
            <a:endParaRPr kumimoji="1" lang="zh-CN" altLang="en-US" dirty="0">
              <a:latin typeface="微软雅黑" panose="020B0503020204020204" pitchFamily="34" charset="-122"/>
              <a:ea typeface="Times New Roman" panose="02020603050405020304" pitchFamily="18" charset="0"/>
              <a:cs typeface="微软雅黑" panose="020B0503020204020204" pitchFamily="34" charset="-122"/>
            </a:endParaRPr>
          </a:p>
        </p:txBody>
      </p:sp>
      <p:sp>
        <p:nvSpPr>
          <p:cNvPr id="13" name="AutoShape 17"/>
          <p:cNvSpPr>
            <a:spLocks noChangeArrowheads="1"/>
          </p:cNvSpPr>
          <p:nvPr/>
        </p:nvSpPr>
        <p:spPr bwMode="auto">
          <a:xfrm>
            <a:off x="4000531" y="1313043"/>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某知名连锁餐饮企业的困惑</a:t>
            </a:r>
          </a:p>
        </p:txBody>
      </p:sp>
      <p:sp>
        <p:nvSpPr>
          <p:cNvPr id="15" name="Oval 15"/>
          <p:cNvSpPr>
            <a:spLocks noChangeArrowheads="1"/>
          </p:cNvSpPr>
          <p:nvPr/>
        </p:nvSpPr>
        <p:spPr bwMode="auto">
          <a:xfrm>
            <a:off x="2928857" y="2315522"/>
            <a:ext cx="684000" cy="648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2</a:t>
            </a:r>
          </a:p>
        </p:txBody>
      </p:sp>
      <p:sp>
        <p:nvSpPr>
          <p:cNvPr id="21" name="AutoShape 17"/>
          <p:cNvSpPr>
            <a:spLocks noChangeArrowheads="1"/>
          </p:cNvSpPr>
          <p:nvPr/>
        </p:nvSpPr>
        <p:spPr bwMode="auto">
          <a:xfrm>
            <a:off x="4012450" y="3305273"/>
            <a:ext cx="4859850" cy="684000"/>
          </a:xfrm>
          <a:prstGeom prst="actionButtonBlank">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 数据挖掘的基本任务</a:t>
            </a:r>
          </a:p>
        </p:txBody>
      </p:sp>
      <p:sp>
        <p:nvSpPr>
          <p:cNvPr id="22" name="Oval 15"/>
          <p:cNvSpPr>
            <a:spLocks noChangeArrowheads="1"/>
          </p:cNvSpPr>
          <p:nvPr/>
        </p:nvSpPr>
        <p:spPr bwMode="auto">
          <a:xfrm>
            <a:off x="2928857" y="3323273"/>
            <a:ext cx="684000" cy="648000"/>
          </a:xfrm>
          <a:prstGeom prst="ellipse">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3</a:t>
            </a:r>
          </a:p>
        </p:txBody>
      </p:sp>
      <p:sp>
        <p:nvSpPr>
          <p:cNvPr id="28" name="AutoShape 17"/>
          <p:cNvSpPr>
            <a:spLocks noChangeArrowheads="1"/>
          </p:cNvSpPr>
          <p:nvPr/>
        </p:nvSpPr>
        <p:spPr bwMode="auto">
          <a:xfrm>
            <a:off x="4012450" y="4315447"/>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数据挖掘建模过程</a:t>
            </a:r>
          </a:p>
        </p:txBody>
      </p:sp>
      <p:sp>
        <p:nvSpPr>
          <p:cNvPr id="29" name="Oval 15"/>
          <p:cNvSpPr>
            <a:spLocks noChangeArrowheads="1"/>
          </p:cNvSpPr>
          <p:nvPr/>
        </p:nvSpPr>
        <p:spPr bwMode="auto">
          <a:xfrm>
            <a:off x="2904947" y="4333447"/>
            <a:ext cx="684000" cy="648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4</a:t>
            </a:r>
          </a:p>
        </p:txBody>
      </p:sp>
      <p:sp>
        <p:nvSpPr>
          <p:cNvPr id="14" name="AutoShape 17"/>
          <p:cNvSpPr>
            <a:spLocks noChangeArrowheads="1"/>
          </p:cNvSpPr>
          <p:nvPr/>
        </p:nvSpPr>
        <p:spPr bwMode="auto">
          <a:xfrm>
            <a:off x="4036360" y="5270222"/>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常用数据挖掘建模工具</a:t>
            </a:r>
          </a:p>
        </p:txBody>
      </p:sp>
      <p:sp>
        <p:nvSpPr>
          <p:cNvPr id="16" name="Oval 15"/>
          <p:cNvSpPr>
            <a:spLocks noChangeArrowheads="1"/>
          </p:cNvSpPr>
          <p:nvPr/>
        </p:nvSpPr>
        <p:spPr bwMode="auto">
          <a:xfrm>
            <a:off x="2928857" y="5288222"/>
            <a:ext cx="684000" cy="648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4"/>
          <p:cNvSpPr/>
          <p:nvPr/>
        </p:nvSpPr>
        <p:spPr>
          <a:xfrm>
            <a:off x="431800" y="1000125"/>
            <a:ext cx="11474450" cy="4929188"/>
          </a:xfrm>
          <a:prstGeom prst="rect">
            <a:avLst/>
          </a:prstGeom>
          <a:noFill/>
          <a:ln w="9525">
            <a:noFill/>
          </a:ln>
        </p:spPr>
        <p:txBody>
          <a:bodyPr/>
          <a:lstStyle/>
          <a:p>
            <a:pPr marL="342900" lvl="1" indent="-3429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数据挖掘的</a:t>
            </a:r>
            <a:r>
              <a:rPr lang="zh-CN" altLang="en-US" sz="2000" b="1" dirty="0">
                <a:latin typeface="微软雅黑" panose="020B0503020204020204" pitchFamily="34" charset="-122"/>
                <a:ea typeface="微软雅黑" panose="020B0503020204020204" pitchFamily="34" charset="-122"/>
              </a:rPr>
              <a:t>基本任务</a:t>
            </a:r>
            <a:r>
              <a:rPr lang="zh-CN" altLang="en-US" sz="2000" dirty="0">
                <a:latin typeface="微软雅黑" panose="020B0503020204020204" pitchFamily="34" charset="-122"/>
                <a:ea typeface="微软雅黑" panose="020B0503020204020204" pitchFamily="34" charset="-122"/>
              </a:rPr>
              <a:t>包括利用分类与预测、聚类分析、关联规则、时序模式、偏差检测、智能推荐等方法，帮助企业提取数据中蕴含的商业价值，提高企业的竞争力。</a:t>
            </a:r>
          </a:p>
          <a:p>
            <a:pPr marL="342900" lvl="1" indent="-3429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对餐饮企业而言，数据挖掘的基本任务是从餐饮企业采集各类菜品销量、成本单价、会员消费、促销活动等内部数据，以及天气、节假日、竞争对手以及周边商业氛围等外部数据；之后利用数据分析手段，实现菜品智能推荐、促销效果分析、客户价值分析、新店选点优化、热销</a:t>
            </a:r>
            <a:r>
              <a:rPr lang="en-US" altLang="en-US"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滞销菜品分析和销量趋势预测；最后将这些分析结果推送给餐饮企业管理者及有关服务人员，为餐饮企业降低运营成本，增加盈利能力，实现精准营销，策划促销活动等提供智能服务支持。</a:t>
            </a:r>
          </a:p>
        </p:txBody>
      </p:sp>
      <p:sp>
        <p:nvSpPr>
          <p:cNvPr id="29699" name="标题 3"/>
          <p:cNvSpPr>
            <a:spLocks noGrp="1"/>
          </p:cNvSpPr>
          <p:nvPr>
            <p:ph type="title"/>
          </p:nvPr>
        </p:nvSpPr>
        <p:spPr>
          <a:xfrm>
            <a:off x="190500" y="153988"/>
            <a:ext cx="11088688" cy="431800"/>
          </a:xfrm>
          <a:ln/>
        </p:spPr>
        <p:txBody>
          <a:bodyPr vert="horz" wrap="square" lIns="91440" tIns="45720" rIns="91440" bIns="45720" anchor="ctr" anchorCtr="0"/>
          <a:lstStyle/>
          <a:p>
            <a:r>
              <a:rPr kumimoji="1" lang="zh-CN" altLang="en-US" dirty="0">
                <a:latin typeface="Arial" panose="020B0604020202020204" pitchFamily="34" charset="0"/>
                <a:ea typeface="微软雅黑" panose="020B0503020204020204" pitchFamily="34" charset="-122"/>
                <a:cs typeface="Arial" panose="020B0604020202020204" pitchFamily="34" charset="0"/>
              </a:rPr>
              <a:t>数据挖掘的基本任务</a:t>
            </a:r>
            <a:endParaRPr kumimoji="1" lang="zh-CN" altLang="en-US" dirty="0">
              <a:latin typeface="Arial" panose="020B0604020202020204" pitchFamily="34" charset="0"/>
              <a:ea typeface="Arial" panose="020B0604020202020204" pitchFamily="34" charset="0"/>
              <a:cs typeface="微软雅黑" panose="020B0503020204020204" pitchFamily="34" charset="-122"/>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6"/>
          <p:cNvSpPr txBox="1"/>
          <p:nvPr/>
        </p:nvSpPr>
        <p:spPr>
          <a:xfrm>
            <a:off x="444500" y="993775"/>
            <a:ext cx="11239500" cy="554038"/>
          </a:xfrm>
          <a:prstGeom prst="rect">
            <a:avLst/>
          </a:prstGeom>
          <a:noFill/>
          <a:ln w="9525">
            <a:noFill/>
          </a:ln>
        </p:spPr>
        <p:txBody>
          <a:bodyPr lIns="0" tIns="0" rIns="0" bIns="0">
            <a:spAutoFit/>
          </a:bodyPr>
          <a:lstStyle/>
          <a:p>
            <a:pPr marL="342900" indent="-342900">
              <a:lnSpc>
                <a:spcPct val="150000"/>
              </a:lnSpc>
              <a:spcBef>
                <a:spcPct val="20000"/>
              </a:spcBef>
              <a:buClr>
                <a:schemeClr val="hlink"/>
              </a:buClr>
              <a:buFont typeface="Wingdings" panose="05000000000000000000" pitchFamily="2" charset="2"/>
              <a:buChar char="Ø"/>
            </a:pPr>
            <a:r>
              <a:rPr lang="zh-CN" altLang="en-US" sz="2400" dirty="0">
                <a:solidFill>
                  <a:srgbClr val="000000"/>
                </a:solidFill>
                <a:latin typeface="微软雅黑" panose="020B0503020204020204" pitchFamily="34" charset="-122"/>
                <a:ea typeface="微软雅黑" panose="020B0503020204020204" pitchFamily="34" charset="-122"/>
              </a:rPr>
              <a:t>分类与预测</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
        <p:nvSpPr>
          <p:cNvPr id="30723" name="직사각형 46"/>
          <p:cNvSpPr/>
          <p:nvPr/>
        </p:nvSpPr>
        <p:spPr>
          <a:xfrm>
            <a:off x="444500" y="1547813"/>
            <a:ext cx="11077575" cy="4716462"/>
          </a:xfrm>
          <a:prstGeom prst="rect">
            <a:avLst/>
          </a:prstGeom>
          <a:solidFill>
            <a:srgbClr val="F2F2F2"/>
          </a:solidFill>
          <a:ln w="6350" cap="flat" cmpd="sng">
            <a:solidFill>
              <a:srgbClr val="BFBFBF"/>
            </a:solidFill>
            <a:prstDash val="solid"/>
            <a:miter/>
            <a:headEnd type="none" w="med" len="med"/>
            <a:tailEnd type="none" w="med" len="med"/>
          </a:ln>
        </p:spPr>
        <p:txBody>
          <a:bodyPr lIns="92857" tIns="46429" rIns="92857" bIns="46429"/>
          <a:lstStyle/>
          <a:p>
            <a:pPr marL="225425" indent="-225425" eaLnBrk="0" hangingPunct="0">
              <a:lnSpc>
                <a:spcPct val="150000"/>
              </a:lnSpc>
              <a:spcBef>
                <a:spcPct val="50000"/>
              </a:spcBef>
              <a:buClr>
                <a:srgbClr val="BF0B25"/>
              </a:buClr>
              <a:buSzPct val="80000"/>
              <a:buFont typeface="Wingdings" panose="05000000000000000000" pitchFamily="2" charset="2"/>
              <a:buChar char="n"/>
            </a:pPr>
            <a:endParaRPr lang="zh-CN" altLang="zh-CN" sz="1200" b="1" i="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30724" name="Rectangle 4"/>
          <p:cNvSpPr/>
          <p:nvPr/>
        </p:nvSpPr>
        <p:spPr>
          <a:xfrm>
            <a:off x="474663" y="2400300"/>
            <a:ext cx="10860087" cy="3938588"/>
          </a:xfrm>
          <a:prstGeom prst="rect">
            <a:avLst/>
          </a:prstGeom>
          <a:noFill/>
          <a:ln w="6350" cap="flat" cmpd="sng">
            <a:solidFill>
              <a:srgbClr val="808080"/>
            </a:solidFill>
            <a:prstDash val="solid"/>
            <a:miter/>
            <a:headEnd type="none" w="med" len="med"/>
            <a:tailEnd type="none" w="med" len="med"/>
          </a:ln>
        </p:spPr>
        <p:txBody>
          <a:bodyPr tIns="180000" bIns="180000"/>
          <a:lstStyle/>
          <a:p>
            <a:pPr marL="371475" indent="-219075" eaLnBrk="0" hangingPunct="0">
              <a:lnSpc>
                <a:spcPct val="125000"/>
              </a:lnSpc>
              <a:spcBef>
                <a:spcPct val="50000"/>
              </a:spcBef>
              <a:buFont typeface="BatangChe"/>
              <a:buNone/>
            </a:pPr>
            <a:endParaRPr lang="zh-CN" altLang="zh-CN" sz="1200" i="1" dirty="0">
              <a:latin typeface="微软雅黑" panose="020B0503020204020204" pitchFamily="34" charset="-122"/>
              <a:ea typeface="Gulim"/>
              <a:sym typeface="Arial" panose="020B0604020202020204" pitchFamily="34" charset="0"/>
            </a:endParaRPr>
          </a:p>
        </p:txBody>
      </p:sp>
      <p:sp>
        <p:nvSpPr>
          <p:cNvPr id="86" name="内容占位符 2"/>
          <p:cNvSpPr>
            <a:spLocks noChangeArrowheads="1"/>
          </p:cNvSpPr>
          <p:nvPr/>
        </p:nvSpPr>
        <p:spPr bwMode="auto">
          <a:xfrm>
            <a:off x="474663" y="1824038"/>
            <a:ext cx="10577513" cy="498475"/>
          </a:xfrm>
          <a:prstGeom prst="rect">
            <a:avLst/>
          </a:prstGeom>
          <a:noFill/>
          <a:ln>
            <a:noFill/>
          </a:ln>
        </p:spPr>
        <p:txBody>
          <a:bodyPr/>
          <a:lstStyle>
            <a:lvl1pPr marL="231775" eaLnBrk="0" hangingPunct="0">
              <a:tabLst>
                <a:tab pos="718820" algn="l"/>
              </a:tabLst>
              <a:defRPr sz="2400" b="1" i="1">
                <a:solidFill>
                  <a:schemeClr val="tx1"/>
                </a:solidFill>
                <a:latin typeface="Arial" panose="020B0604020202020204" pitchFamily="34" charset="0"/>
                <a:cs typeface="Arial" panose="020B0604020202020204" pitchFamily="34" charset="0"/>
              </a:defRPr>
            </a:lvl1pPr>
            <a:lvl2pPr eaLnBrk="0" hangingPunct="0">
              <a:tabLst>
                <a:tab pos="718820" algn="l"/>
              </a:tabLst>
              <a:defRPr sz="2400" b="1" i="1">
                <a:solidFill>
                  <a:schemeClr val="tx1"/>
                </a:solidFill>
                <a:latin typeface="Arial" panose="020B0604020202020204" pitchFamily="34" charset="0"/>
                <a:cs typeface="Arial" panose="020B0604020202020204" pitchFamily="34" charset="0"/>
              </a:defRPr>
            </a:lvl2pPr>
            <a:lvl3pPr eaLnBrk="0" hangingPunct="0">
              <a:tabLst>
                <a:tab pos="718820" algn="l"/>
              </a:tabLst>
              <a:defRPr sz="2400" b="1" i="1">
                <a:solidFill>
                  <a:schemeClr val="tx1"/>
                </a:solidFill>
                <a:latin typeface="Arial" panose="020B0604020202020204" pitchFamily="34" charset="0"/>
                <a:cs typeface="Arial" panose="020B0604020202020204" pitchFamily="34" charset="0"/>
              </a:defRPr>
            </a:lvl3pPr>
            <a:lvl4pPr eaLnBrk="0" hangingPunct="0">
              <a:tabLst>
                <a:tab pos="718820" algn="l"/>
              </a:tabLst>
              <a:defRPr sz="2400" b="1" i="1">
                <a:solidFill>
                  <a:schemeClr val="tx1"/>
                </a:solidFill>
                <a:latin typeface="Arial" panose="020B0604020202020204" pitchFamily="34" charset="0"/>
                <a:cs typeface="Arial" panose="020B0604020202020204" pitchFamily="34" charset="0"/>
              </a:defRPr>
            </a:lvl4pPr>
            <a:lvl5pPr eaLnBrk="0" hangingPunct="0">
              <a:tabLst>
                <a:tab pos="718820" algn="l"/>
              </a:tabLst>
              <a:defRPr sz="2400" b="1" i="1">
                <a:solidFill>
                  <a:schemeClr val="tx1"/>
                </a:solidFill>
                <a:latin typeface="Arial" panose="020B0604020202020204" pitchFamily="34" charset="0"/>
                <a:cs typeface="Arial" panose="020B0604020202020204" pitchFamily="34" charset="0"/>
              </a:defRPr>
            </a:lvl5pPr>
            <a:lvl6pPr marL="25146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6pPr>
            <a:lvl7pPr marL="29718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7pPr>
            <a:lvl8pPr marL="34290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8pPr>
            <a:lvl9pPr marL="38862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9pPr>
          </a:lstStyle>
          <a:p>
            <a:pPr marL="231775" marR="0" lvl="0" indent="0" algn="l" defTabSz="914400" rtl="0" eaLnBrk="1" fontAlgn="ctr" latinLnBrk="0" hangingPunct="1">
              <a:lnSpc>
                <a:spcPct val="150000"/>
              </a:lnSpc>
              <a:spcBef>
                <a:spcPts val="1300"/>
              </a:spcBef>
              <a:spcAft>
                <a:spcPct val="0"/>
              </a:spcAft>
              <a:buClr>
                <a:srgbClr val="B90000"/>
              </a:buClr>
              <a:buSzTx/>
              <a:buFontTx/>
              <a:buNone/>
              <a:tabLst>
                <a:tab pos="718820" algn="l"/>
              </a:tabLst>
              <a:defRPr/>
            </a:pPr>
            <a:r>
              <a:rPr kumimoji="0" lang="zh-CN" altLang="en-US" sz="18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sym typeface="微软雅黑" panose="020B0503020204020204" pitchFamily="34" charset="-122"/>
              </a:rPr>
              <a:t>有目标的对事物进行分类预测，如：客户流失预测、偷窃电用户识别等。</a:t>
            </a:r>
            <a:endParaRPr kumimoji="0" lang="en-US" sz="18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pic>
        <p:nvPicPr>
          <p:cNvPr id="30726" name="Picture 81"/>
          <p:cNvPicPr>
            <a:picLocks noChangeAspect="1"/>
          </p:cNvPicPr>
          <p:nvPr/>
        </p:nvPicPr>
        <p:blipFill>
          <a:blip r:embed="rId3"/>
          <a:stretch>
            <a:fillRect/>
          </a:stretch>
        </p:blipFill>
        <p:spPr>
          <a:xfrm>
            <a:off x="8753475" y="2843213"/>
            <a:ext cx="2657475" cy="3146425"/>
          </a:xfrm>
          <a:prstGeom prst="rect">
            <a:avLst/>
          </a:prstGeom>
          <a:noFill/>
          <a:ln w="9525">
            <a:noFill/>
          </a:ln>
        </p:spPr>
      </p:pic>
      <p:grpSp>
        <p:nvGrpSpPr>
          <p:cNvPr id="30727" name="Group 9"/>
          <p:cNvGrpSpPr>
            <a:grpSpLocks noChangeAspect="1"/>
          </p:cNvGrpSpPr>
          <p:nvPr/>
        </p:nvGrpSpPr>
        <p:grpSpPr>
          <a:xfrm>
            <a:off x="976313" y="3875088"/>
            <a:ext cx="3033712" cy="1643062"/>
            <a:chOff x="0" y="0"/>
            <a:chExt cx="4802" cy="3189"/>
          </a:xfrm>
        </p:grpSpPr>
        <p:pic>
          <p:nvPicPr>
            <p:cNvPr id="30790" name="Picture 4"/>
            <p:cNvPicPr>
              <a:picLocks noChangeAspect="1"/>
            </p:cNvPicPr>
            <p:nvPr/>
          </p:nvPicPr>
          <p:blipFill>
            <a:blip r:embed="rId4"/>
            <a:stretch>
              <a:fillRect/>
            </a:stretch>
          </p:blipFill>
          <p:spPr>
            <a:xfrm>
              <a:off x="816" y="48"/>
              <a:ext cx="723" cy="1264"/>
            </a:xfrm>
            <a:prstGeom prst="rect">
              <a:avLst/>
            </a:prstGeom>
            <a:noFill/>
            <a:ln w="9525">
              <a:noFill/>
            </a:ln>
          </p:spPr>
        </p:pic>
        <p:pic>
          <p:nvPicPr>
            <p:cNvPr id="30791" name="Picture 5"/>
            <p:cNvPicPr>
              <a:picLocks noChangeAspect="1"/>
            </p:cNvPicPr>
            <p:nvPr/>
          </p:nvPicPr>
          <p:blipFill>
            <a:blip r:embed="rId5"/>
            <a:stretch>
              <a:fillRect/>
            </a:stretch>
          </p:blipFill>
          <p:spPr>
            <a:xfrm>
              <a:off x="2352" y="48"/>
              <a:ext cx="723" cy="1264"/>
            </a:xfrm>
            <a:prstGeom prst="rect">
              <a:avLst/>
            </a:prstGeom>
            <a:noFill/>
            <a:ln w="9525">
              <a:noFill/>
            </a:ln>
          </p:spPr>
        </p:pic>
        <p:pic>
          <p:nvPicPr>
            <p:cNvPr id="30792" name="Picture 6"/>
            <p:cNvPicPr>
              <a:picLocks noChangeAspect="1"/>
            </p:cNvPicPr>
            <p:nvPr/>
          </p:nvPicPr>
          <p:blipFill>
            <a:blip r:embed="rId6"/>
            <a:stretch>
              <a:fillRect/>
            </a:stretch>
          </p:blipFill>
          <p:spPr>
            <a:xfrm>
              <a:off x="3888" y="0"/>
              <a:ext cx="723" cy="1264"/>
            </a:xfrm>
            <a:prstGeom prst="rect">
              <a:avLst/>
            </a:prstGeom>
            <a:noFill/>
            <a:ln w="9525">
              <a:noFill/>
            </a:ln>
          </p:spPr>
        </p:pic>
        <p:pic>
          <p:nvPicPr>
            <p:cNvPr id="30793" name="Picture 7"/>
            <p:cNvPicPr>
              <a:picLocks noChangeAspect="1"/>
            </p:cNvPicPr>
            <p:nvPr/>
          </p:nvPicPr>
          <p:blipFill>
            <a:blip r:embed="rId7"/>
            <a:stretch>
              <a:fillRect/>
            </a:stretch>
          </p:blipFill>
          <p:spPr>
            <a:xfrm>
              <a:off x="0" y="681"/>
              <a:ext cx="771" cy="1653"/>
            </a:xfrm>
            <a:prstGeom prst="rect">
              <a:avLst/>
            </a:prstGeom>
            <a:noFill/>
            <a:ln w="9525">
              <a:noFill/>
            </a:ln>
          </p:spPr>
        </p:pic>
        <p:pic>
          <p:nvPicPr>
            <p:cNvPr id="30794" name="Picture 8"/>
            <p:cNvPicPr>
              <a:picLocks noChangeAspect="1"/>
            </p:cNvPicPr>
            <p:nvPr/>
          </p:nvPicPr>
          <p:blipFill>
            <a:blip r:embed="rId8"/>
            <a:stretch>
              <a:fillRect/>
            </a:stretch>
          </p:blipFill>
          <p:spPr>
            <a:xfrm>
              <a:off x="1629" y="1022"/>
              <a:ext cx="723" cy="1263"/>
            </a:xfrm>
            <a:prstGeom prst="rect">
              <a:avLst/>
            </a:prstGeom>
            <a:noFill/>
            <a:ln w="9525">
              <a:noFill/>
            </a:ln>
          </p:spPr>
        </p:pic>
        <p:pic>
          <p:nvPicPr>
            <p:cNvPr id="30795" name="Picture 9"/>
            <p:cNvPicPr>
              <a:picLocks noChangeAspect="1"/>
            </p:cNvPicPr>
            <p:nvPr/>
          </p:nvPicPr>
          <p:blipFill>
            <a:blip r:embed="rId9"/>
            <a:stretch>
              <a:fillRect/>
            </a:stretch>
          </p:blipFill>
          <p:spPr>
            <a:xfrm>
              <a:off x="3165" y="681"/>
              <a:ext cx="723" cy="1653"/>
            </a:xfrm>
            <a:prstGeom prst="rect">
              <a:avLst/>
            </a:prstGeom>
            <a:noFill/>
            <a:ln w="9525">
              <a:noFill/>
            </a:ln>
          </p:spPr>
        </p:pic>
        <p:pic>
          <p:nvPicPr>
            <p:cNvPr id="30796" name="Picture 10"/>
            <p:cNvPicPr>
              <a:picLocks noChangeAspect="1"/>
            </p:cNvPicPr>
            <p:nvPr/>
          </p:nvPicPr>
          <p:blipFill>
            <a:blip r:embed="rId10"/>
            <a:stretch>
              <a:fillRect/>
            </a:stretch>
          </p:blipFill>
          <p:spPr>
            <a:xfrm>
              <a:off x="816" y="1968"/>
              <a:ext cx="723" cy="1216"/>
            </a:xfrm>
            <a:prstGeom prst="rect">
              <a:avLst/>
            </a:prstGeom>
            <a:noFill/>
            <a:ln w="9525">
              <a:noFill/>
            </a:ln>
          </p:spPr>
        </p:pic>
        <p:pic>
          <p:nvPicPr>
            <p:cNvPr id="30797" name="Picture 11"/>
            <p:cNvPicPr>
              <a:picLocks noChangeAspect="1"/>
            </p:cNvPicPr>
            <p:nvPr/>
          </p:nvPicPr>
          <p:blipFill>
            <a:blip r:embed="rId11"/>
            <a:stretch>
              <a:fillRect/>
            </a:stretch>
          </p:blipFill>
          <p:spPr>
            <a:xfrm>
              <a:off x="2400" y="1488"/>
              <a:ext cx="723" cy="1701"/>
            </a:xfrm>
            <a:prstGeom prst="rect">
              <a:avLst/>
            </a:prstGeom>
            <a:noFill/>
            <a:ln w="9525">
              <a:noFill/>
            </a:ln>
          </p:spPr>
        </p:pic>
        <p:pic>
          <p:nvPicPr>
            <p:cNvPr id="30798" name="Picture 12"/>
            <p:cNvPicPr>
              <a:picLocks noChangeAspect="1"/>
            </p:cNvPicPr>
            <p:nvPr/>
          </p:nvPicPr>
          <p:blipFill>
            <a:blip r:embed="rId12"/>
            <a:stretch>
              <a:fillRect/>
            </a:stretch>
          </p:blipFill>
          <p:spPr>
            <a:xfrm>
              <a:off x="3840" y="1440"/>
              <a:ext cx="726" cy="1701"/>
            </a:xfrm>
            <a:prstGeom prst="rect">
              <a:avLst/>
            </a:prstGeom>
            <a:noFill/>
            <a:ln w="9525">
              <a:noFill/>
            </a:ln>
          </p:spPr>
        </p:pic>
        <p:pic>
          <p:nvPicPr>
            <p:cNvPr id="30799" name="Picture 13"/>
            <p:cNvPicPr>
              <a:picLocks noChangeAspect="1"/>
            </p:cNvPicPr>
            <p:nvPr/>
          </p:nvPicPr>
          <p:blipFill>
            <a:blip r:embed="rId13"/>
            <a:stretch>
              <a:fillRect/>
            </a:stretch>
          </p:blipFill>
          <p:spPr>
            <a:xfrm>
              <a:off x="624" y="1344"/>
              <a:ext cx="290" cy="336"/>
            </a:xfrm>
            <a:prstGeom prst="rect">
              <a:avLst/>
            </a:prstGeom>
            <a:noFill/>
            <a:ln w="9525">
              <a:noFill/>
            </a:ln>
          </p:spPr>
        </p:pic>
        <p:pic>
          <p:nvPicPr>
            <p:cNvPr id="30800" name="Picture 14"/>
            <p:cNvPicPr>
              <a:picLocks noChangeAspect="1"/>
            </p:cNvPicPr>
            <p:nvPr/>
          </p:nvPicPr>
          <p:blipFill>
            <a:blip r:embed="rId13"/>
            <a:stretch>
              <a:fillRect/>
            </a:stretch>
          </p:blipFill>
          <p:spPr>
            <a:xfrm>
              <a:off x="4512" y="2352"/>
              <a:ext cx="290" cy="336"/>
            </a:xfrm>
            <a:prstGeom prst="rect">
              <a:avLst/>
            </a:prstGeom>
            <a:noFill/>
            <a:ln w="9525">
              <a:noFill/>
            </a:ln>
          </p:spPr>
        </p:pic>
        <p:pic>
          <p:nvPicPr>
            <p:cNvPr id="30801" name="Picture 15"/>
            <p:cNvPicPr>
              <a:picLocks noChangeAspect="1"/>
            </p:cNvPicPr>
            <p:nvPr/>
          </p:nvPicPr>
          <p:blipFill>
            <a:blip r:embed="rId13"/>
            <a:stretch>
              <a:fillRect/>
            </a:stretch>
          </p:blipFill>
          <p:spPr>
            <a:xfrm>
              <a:off x="2256" y="1488"/>
              <a:ext cx="290" cy="336"/>
            </a:xfrm>
            <a:prstGeom prst="rect">
              <a:avLst/>
            </a:prstGeom>
            <a:noFill/>
            <a:ln w="9525">
              <a:noFill/>
            </a:ln>
          </p:spPr>
        </p:pic>
        <p:pic>
          <p:nvPicPr>
            <p:cNvPr id="30802" name="Picture 16"/>
            <p:cNvPicPr>
              <a:picLocks noChangeAspect="1"/>
            </p:cNvPicPr>
            <p:nvPr/>
          </p:nvPicPr>
          <p:blipFill>
            <a:blip r:embed="rId13"/>
            <a:stretch>
              <a:fillRect/>
            </a:stretch>
          </p:blipFill>
          <p:spPr>
            <a:xfrm>
              <a:off x="2976" y="2400"/>
              <a:ext cx="290" cy="336"/>
            </a:xfrm>
            <a:prstGeom prst="rect">
              <a:avLst/>
            </a:prstGeom>
            <a:noFill/>
            <a:ln w="9525">
              <a:noFill/>
            </a:ln>
          </p:spPr>
        </p:pic>
      </p:grpSp>
      <p:grpSp>
        <p:nvGrpSpPr>
          <p:cNvPr id="30728" name="Group 23"/>
          <p:cNvGrpSpPr/>
          <p:nvPr/>
        </p:nvGrpSpPr>
        <p:grpSpPr>
          <a:xfrm>
            <a:off x="4968875" y="3030538"/>
            <a:ext cx="3336925" cy="2767012"/>
            <a:chOff x="0" y="0"/>
            <a:chExt cx="2616989" cy="2596014"/>
          </a:xfrm>
        </p:grpSpPr>
        <p:sp>
          <p:nvSpPr>
            <p:cNvPr id="30733" name="Rectangle 18"/>
            <p:cNvSpPr/>
            <p:nvPr/>
          </p:nvSpPr>
          <p:spPr>
            <a:xfrm>
              <a:off x="659151" y="0"/>
              <a:ext cx="600345" cy="217503"/>
            </a:xfrm>
            <a:prstGeom prst="rect">
              <a:avLst/>
            </a:prstGeom>
            <a:noFill/>
            <a:ln w="9525">
              <a:noFill/>
            </a:ln>
          </p:spPr>
          <p:txBody>
            <a:bodyPr wrap="none">
              <a:spAutoFit/>
            </a:bodyPr>
            <a:lstStyle/>
            <a:p>
              <a:pPr eaLnBrk="0" hangingPunct="0">
                <a:lnSpc>
                  <a:spcPct val="90000"/>
                </a:lnSpc>
                <a:spcBef>
                  <a:spcPct val="20000"/>
                </a:spcBef>
                <a:buClr>
                  <a:srgbClr val="E1004B"/>
                </a:buClr>
                <a:buFont typeface="Times" pitchFamily="18" charset="0"/>
                <a:buNone/>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教育程度</a:t>
              </a:r>
              <a:endParaRPr lang="zh-CN" altLang="en-US" dirty="0">
                <a:latin typeface="Calibri" panose="020F0502020204030204" pitchFamily="34" charset="0"/>
                <a:ea typeface="宋体" panose="02010600030101010101" pitchFamily="2" charset="-122"/>
              </a:endParaRPr>
            </a:p>
          </p:txBody>
        </p:sp>
        <p:grpSp>
          <p:nvGrpSpPr>
            <p:cNvPr id="30734" name="Group 25"/>
            <p:cNvGrpSpPr>
              <a:grpSpLocks noChangeAspect="1"/>
            </p:cNvGrpSpPr>
            <p:nvPr/>
          </p:nvGrpSpPr>
          <p:grpSpPr>
            <a:xfrm>
              <a:off x="213435" y="984330"/>
              <a:ext cx="605797" cy="305717"/>
              <a:chOff x="0" y="0"/>
              <a:chExt cx="1584" cy="1056"/>
            </a:xfrm>
          </p:grpSpPr>
          <p:pic>
            <p:nvPicPr>
              <p:cNvPr id="30787" name="Picture 21"/>
              <p:cNvPicPr>
                <a:picLocks noChangeAspect="1"/>
              </p:cNvPicPr>
              <p:nvPr/>
            </p:nvPicPr>
            <p:blipFill>
              <a:blip r:embed="rId14"/>
              <a:stretch>
                <a:fillRect/>
              </a:stretch>
            </p:blipFill>
            <p:spPr>
              <a:xfrm>
                <a:off x="0" y="192"/>
                <a:ext cx="528" cy="816"/>
              </a:xfrm>
              <a:prstGeom prst="rect">
                <a:avLst/>
              </a:prstGeom>
              <a:noFill/>
              <a:ln w="9525">
                <a:noFill/>
              </a:ln>
            </p:spPr>
          </p:pic>
          <p:pic>
            <p:nvPicPr>
              <p:cNvPr id="30788" name="Picture 22"/>
              <p:cNvPicPr>
                <a:picLocks noChangeAspect="1"/>
              </p:cNvPicPr>
              <p:nvPr/>
            </p:nvPicPr>
            <p:blipFill>
              <a:blip r:embed="rId15"/>
              <a:stretch>
                <a:fillRect/>
              </a:stretch>
            </p:blipFill>
            <p:spPr>
              <a:xfrm>
                <a:off x="528" y="0"/>
                <a:ext cx="576" cy="1056"/>
              </a:xfrm>
              <a:prstGeom prst="rect">
                <a:avLst/>
              </a:prstGeom>
              <a:noFill/>
              <a:ln w="9525">
                <a:noFill/>
              </a:ln>
            </p:spPr>
          </p:pic>
          <p:pic>
            <p:nvPicPr>
              <p:cNvPr id="30789" name="Picture 23"/>
              <p:cNvPicPr>
                <a:picLocks noChangeAspect="1"/>
              </p:cNvPicPr>
              <p:nvPr/>
            </p:nvPicPr>
            <p:blipFill>
              <a:blip r:embed="rId16"/>
              <a:stretch>
                <a:fillRect/>
              </a:stretch>
            </p:blipFill>
            <p:spPr>
              <a:xfrm>
                <a:off x="1056" y="240"/>
                <a:ext cx="528" cy="816"/>
              </a:xfrm>
              <a:prstGeom prst="rect">
                <a:avLst/>
              </a:prstGeom>
              <a:noFill/>
              <a:ln w="9525">
                <a:noFill/>
              </a:ln>
            </p:spPr>
          </p:pic>
        </p:grpSp>
        <p:sp>
          <p:nvSpPr>
            <p:cNvPr id="30735" name="Rectangle 24"/>
            <p:cNvSpPr/>
            <p:nvPr/>
          </p:nvSpPr>
          <p:spPr>
            <a:xfrm>
              <a:off x="199284" y="950020"/>
              <a:ext cx="652456" cy="310719"/>
            </a:xfrm>
            <a:prstGeom prst="rect">
              <a:avLst/>
            </a:prstGeom>
            <a:noFill/>
            <a:ln w="25400" cap="flat" cmpd="sng">
              <a:solidFill>
                <a:schemeClr val="tx1"/>
              </a:solidFill>
              <a:prstDash val="solid"/>
              <a:miter/>
              <a:headEnd type="none" w="med" len="med"/>
              <a:tailEnd type="none" w="med" len="med"/>
            </a:ln>
          </p:spPr>
          <p:txBody>
            <a:bodyPr anchor="ctr" anchorCtr="0">
              <a:spAutoFit/>
            </a:bodyPr>
            <a:lstStyle/>
            <a:p>
              <a:pPr eaLnBrk="0" hangingPunct="0">
                <a:buNone/>
              </a:pPr>
              <a:endParaRPr lang="zh-CN" altLang="zh-CN"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0736" name="Group 30"/>
            <p:cNvGrpSpPr>
              <a:grpSpLocks noChangeAspect="1"/>
            </p:cNvGrpSpPr>
            <p:nvPr/>
          </p:nvGrpSpPr>
          <p:grpSpPr>
            <a:xfrm>
              <a:off x="1183135" y="938583"/>
              <a:ext cx="672456" cy="351405"/>
              <a:chOff x="0" y="0"/>
              <a:chExt cx="2400" cy="1920"/>
            </a:xfrm>
          </p:grpSpPr>
          <p:pic>
            <p:nvPicPr>
              <p:cNvPr id="30773" name="Picture 27"/>
              <p:cNvPicPr>
                <a:picLocks noChangeAspect="1"/>
              </p:cNvPicPr>
              <p:nvPr/>
            </p:nvPicPr>
            <p:blipFill>
              <a:blip r:embed="rId17"/>
              <a:stretch>
                <a:fillRect/>
              </a:stretch>
            </p:blipFill>
            <p:spPr>
              <a:xfrm>
                <a:off x="384" y="1104"/>
                <a:ext cx="528" cy="816"/>
              </a:xfrm>
              <a:prstGeom prst="rect">
                <a:avLst/>
              </a:prstGeom>
              <a:noFill/>
              <a:ln w="9525">
                <a:noFill/>
              </a:ln>
            </p:spPr>
          </p:pic>
          <p:pic>
            <p:nvPicPr>
              <p:cNvPr id="30774" name="Picture 28"/>
              <p:cNvPicPr>
                <a:picLocks noChangeAspect="1"/>
              </p:cNvPicPr>
              <p:nvPr/>
            </p:nvPicPr>
            <p:blipFill>
              <a:blip r:embed="rId18"/>
              <a:stretch>
                <a:fillRect/>
              </a:stretch>
            </p:blipFill>
            <p:spPr>
              <a:xfrm>
                <a:off x="912" y="1104"/>
                <a:ext cx="528" cy="816"/>
              </a:xfrm>
              <a:prstGeom prst="rect">
                <a:avLst/>
              </a:prstGeom>
              <a:noFill/>
              <a:ln w="9525">
                <a:noFill/>
              </a:ln>
            </p:spPr>
          </p:pic>
          <p:grpSp>
            <p:nvGrpSpPr>
              <p:cNvPr id="30775" name="Group 33"/>
              <p:cNvGrpSpPr>
                <a:grpSpLocks noChangeAspect="1"/>
              </p:cNvGrpSpPr>
              <p:nvPr/>
            </p:nvGrpSpPr>
            <p:grpSpPr>
              <a:xfrm>
                <a:off x="0" y="0"/>
                <a:ext cx="768" cy="1104"/>
                <a:chOff x="0" y="0"/>
                <a:chExt cx="866" cy="1653"/>
              </a:xfrm>
            </p:grpSpPr>
            <p:pic>
              <p:nvPicPr>
                <p:cNvPr id="30785" name="Picture 30"/>
                <p:cNvPicPr>
                  <a:picLocks noChangeAspect="1"/>
                </p:cNvPicPr>
                <p:nvPr/>
              </p:nvPicPr>
              <p:blipFill>
                <a:blip r:embed="rId19"/>
                <a:stretch>
                  <a:fillRect/>
                </a:stretch>
              </p:blipFill>
              <p:spPr>
                <a:xfrm>
                  <a:off x="0" y="0"/>
                  <a:ext cx="723" cy="1653"/>
                </a:xfrm>
                <a:prstGeom prst="rect">
                  <a:avLst/>
                </a:prstGeom>
                <a:noFill/>
                <a:ln w="9525">
                  <a:noFill/>
                </a:ln>
              </p:spPr>
            </p:pic>
            <p:pic>
              <p:nvPicPr>
                <p:cNvPr id="30786" name="Picture 31"/>
                <p:cNvPicPr>
                  <a:picLocks noChangeAspect="1"/>
                </p:cNvPicPr>
                <p:nvPr/>
              </p:nvPicPr>
              <p:blipFill>
                <a:blip r:embed="rId20"/>
                <a:stretch>
                  <a:fillRect/>
                </a:stretch>
              </p:blipFill>
              <p:spPr>
                <a:xfrm>
                  <a:off x="576" y="663"/>
                  <a:ext cx="290" cy="336"/>
                </a:xfrm>
                <a:prstGeom prst="rect">
                  <a:avLst/>
                </a:prstGeom>
                <a:noFill/>
                <a:ln w="9525">
                  <a:noFill/>
                </a:ln>
              </p:spPr>
            </p:pic>
          </p:grpSp>
          <p:grpSp>
            <p:nvGrpSpPr>
              <p:cNvPr id="30776" name="Group 36"/>
              <p:cNvGrpSpPr>
                <a:grpSpLocks noChangeAspect="1"/>
              </p:cNvGrpSpPr>
              <p:nvPr/>
            </p:nvGrpSpPr>
            <p:grpSpPr>
              <a:xfrm>
                <a:off x="816" y="0"/>
                <a:ext cx="816" cy="1104"/>
                <a:chOff x="0" y="0"/>
                <a:chExt cx="866" cy="1701"/>
              </a:xfrm>
            </p:grpSpPr>
            <p:pic>
              <p:nvPicPr>
                <p:cNvPr id="30783" name="Picture 33"/>
                <p:cNvPicPr>
                  <a:picLocks noChangeAspect="1"/>
                </p:cNvPicPr>
                <p:nvPr/>
              </p:nvPicPr>
              <p:blipFill>
                <a:blip r:embed="rId21"/>
                <a:stretch>
                  <a:fillRect/>
                </a:stretch>
              </p:blipFill>
              <p:spPr>
                <a:xfrm>
                  <a:off x="0" y="0"/>
                  <a:ext cx="678" cy="1701"/>
                </a:xfrm>
                <a:prstGeom prst="rect">
                  <a:avLst/>
                </a:prstGeom>
                <a:noFill/>
                <a:ln w="9525">
                  <a:noFill/>
                </a:ln>
              </p:spPr>
            </p:pic>
            <p:pic>
              <p:nvPicPr>
                <p:cNvPr id="30784" name="Picture 34"/>
                <p:cNvPicPr>
                  <a:picLocks noChangeAspect="1"/>
                </p:cNvPicPr>
                <p:nvPr/>
              </p:nvPicPr>
              <p:blipFill>
                <a:blip r:embed="rId22"/>
                <a:stretch>
                  <a:fillRect/>
                </a:stretch>
              </p:blipFill>
              <p:spPr>
                <a:xfrm>
                  <a:off x="576" y="693"/>
                  <a:ext cx="290" cy="336"/>
                </a:xfrm>
                <a:prstGeom prst="rect">
                  <a:avLst/>
                </a:prstGeom>
                <a:noFill/>
                <a:ln w="9525">
                  <a:noFill/>
                </a:ln>
              </p:spPr>
            </p:pic>
          </p:grpSp>
          <p:grpSp>
            <p:nvGrpSpPr>
              <p:cNvPr id="30777" name="Group 39"/>
              <p:cNvGrpSpPr>
                <a:grpSpLocks noChangeAspect="1"/>
              </p:cNvGrpSpPr>
              <p:nvPr/>
            </p:nvGrpSpPr>
            <p:grpSpPr>
              <a:xfrm>
                <a:off x="1488" y="1104"/>
                <a:ext cx="624" cy="816"/>
                <a:chOff x="0" y="0"/>
                <a:chExt cx="917" cy="1263"/>
              </a:xfrm>
            </p:grpSpPr>
            <p:pic>
              <p:nvPicPr>
                <p:cNvPr id="30781" name="Picture 36"/>
                <p:cNvPicPr>
                  <a:picLocks noChangeAspect="1"/>
                </p:cNvPicPr>
                <p:nvPr/>
              </p:nvPicPr>
              <p:blipFill>
                <a:blip r:embed="rId23"/>
                <a:stretch>
                  <a:fillRect/>
                </a:stretch>
              </p:blipFill>
              <p:spPr>
                <a:xfrm>
                  <a:off x="0" y="0"/>
                  <a:ext cx="723" cy="1263"/>
                </a:xfrm>
                <a:prstGeom prst="rect">
                  <a:avLst/>
                </a:prstGeom>
                <a:noFill/>
                <a:ln w="9525">
                  <a:noFill/>
                </a:ln>
              </p:spPr>
            </p:pic>
            <p:pic>
              <p:nvPicPr>
                <p:cNvPr id="30782" name="Picture 37"/>
                <p:cNvPicPr>
                  <a:picLocks noChangeAspect="1"/>
                </p:cNvPicPr>
                <p:nvPr/>
              </p:nvPicPr>
              <p:blipFill>
                <a:blip r:embed="rId24"/>
                <a:stretch>
                  <a:fillRect/>
                </a:stretch>
              </p:blipFill>
              <p:spPr>
                <a:xfrm>
                  <a:off x="627" y="466"/>
                  <a:ext cx="290" cy="336"/>
                </a:xfrm>
                <a:prstGeom prst="rect">
                  <a:avLst/>
                </a:prstGeom>
                <a:noFill/>
                <a:ln w="9525">
                  <a:noFill/>
                </a:ln>
              </p:spPr>
            </p:pic>
          </p:grpSp>
          <p:grpSp>
            <p:nvGrpSpPr>
              <p:cNvPr id="30778" name="Group 42"/>
              <p:cNvGrpSpPr>
                <a:grpSpLocks noChangeAspect="1"/>
              </p:cNvGrpSpPr>
              <p:nvPr/>
            </p:nvGrpSpPr>
            <p:grpSpPr>
              <a:xfrm>
                <a:off x="1680" y="0"/>
                <a:ext cx="720" cy="1125"/>
                <a:chOff x="0" y="0"/>
                <a:chExt cx="869" cy="1701"/>
              </a:xfrm>
            </p:grpSpPr>
            <p:pic>
              <p:nvPicPr>
                <p:cNvPr id="30779" name="Picture 39"/>
                <p:cNvPicPr>
                  <a:picLocks noChangeAspect="1"/>
                </p:cNvPicPr>
                <p:nvPr/>
              </p:nvPicPr>
              <p:blipFill>
                <a:blip r:embed="rId25"/>
                <a:stretch>
                  <a:fillRect/>
                </a:stretch>
              </p:blipFill>
              <p:spPr>
                <a:xfrm>
                  <a:off x="0" y="0"/>
                  <a:ext cx="723" cy="1701"/>
                </a:xfrm>
                <a:prstGeom prst="rect">
                  <a:avLst/>
                </a:prstGeom>
                <a:noFill/>
                <a:ln w="9525">
                  <a:noFill/>
                </a:ln>
              </p:spPr>
            </p:pic>
            <p:pic>
              <p:nvPicPr>
                <p:cNvPr id="30780" name="Picture 40"/>
                <p:cNvPicPr>
                  <a:picLocks noChangeAspect="1"/>
                </p:cNvPicPr>
                <p:nvPr/>
              </p:nvPicPr>
              <p:blipFill>
                <a:blip r:embed="rId26"/>
                <a:stretch>
                  <a:fillRect/>
                </a:stretch>
              </p:blipFill>
              <p:spPr>
                <a:xfrm>
                  <a:off x="579" y="746"/>
                  <a:ext cx="290" cy="336"/>
                </a:xfrm>
                <a:prstGeom prst="rect">
                  <a:avLst/>
                </a:prstGeom>
                <a:noFill/>
                <a:ln w="9525">
                  <a:noFill/>
                </a:ln>
              </p:spPr>
            </p:pic>
          </p:grpSp>
        </p:grpSp>
        <p:sp>
          <p:nvSpPr>
            <p:cNvPr id="30737" name="Rectangle 41"/>
            <p:cNvSpPr/>
            <p:nvPr/>
          </p:nvSpPr>
          <p:spPr>
            <a:xfrm>
              <a:off x="1124433" y="950020"/>
              <a:ext cx="828078" cy="310719"/>
            </a:xfrm>
            <a:prstGeom prst="rect">
              <a:avLst/>
            </a:prstGeom>
            <a:noFill/>
            <a:ln w="25400" cap="flat" cmpd="sng">
              <a:solidFill>
                <a:schemeClr val="tx1"/>
              </a:solidFill>
              <a:prstDash val="solid"/>
              <a:miter/>
              <a:headEnd type="none" w="med" len="med"/>
              <a:tailEnd type="none" w="med" len="med"/>
            </a:ln>
          </p:spPr>
          <p:txBody>
            <a:bodyPr anchor="ctr" anchorCtr="0">
              <a:spAutoFit/>
            </a:bodyPr>
            <a:lstStyle/>
            <a:p>
              <a:pPr eaLnBrk="0" hangingPunct="0">
                <a:buNone/>
              </a:pPr>
              <a:endParaRPr lang="zh-CN" altLang="zh-CN"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38" name="Line 42"/>
            <p:cNvSpPr/>
            <p:nvPr/>
          </p:nvSpPr>
          <p:spPr>
            <a:xfrm flipV="1">
              <a:off x="510048" y="504056"/>
              <a:ext cx="1" cy="60990"/>
            </a:xfrm>
            <a:prstGeom prst="line">
              <a:avLst/>
            </a:prstGeom>
            <a:ln w="25400" cap="flat" cmpd="sng">
              <a:solidFill>
                <a:schemeClr val="tx1"/>
              </a:solidFill>
              <a:prstDash val="solid"/>
              <a:headEnd type="none" w="med" len="med"/>
              <a:tailEnd type="none" w="med" len="med"/>
            </a:ln>
          </p:spPr>
        </p:sp>
        <p:sp>
          <p:nvSpPr>
            <p:cNvPr id="30739" name="Line 43"/>
            <p:cNvSpPr/>
            <p:nvPr/>
          </p:nvSpPr>
          <p:spPr>
            <a:xfrm>
              <a:off x="510049" y="432048"/>
              <a:ext cx="1085685" cy="871"/>
            </a:xfrm>
            <a:prstGeom prst="line">
              <a:avLst/>
            </a:prstGeom>
            <a:ln w="25400" cap="flat" cmpd="sng">
              <a:solidFill>
                <a:schemeClr val="tx1"/>
              </a:solidFill>
              <a:prstDash val="solid"/>
              <a:headEnd type="none" w="med" len="med"/>
              <a:tailEnd type="none" w="med" len="med"/>
            </a:ln>
          </p:spPr>
        </p:sp>
        <p:sp>
          <p:nvSpPr>
            <p:cNvPr id="30740" name="Line 44"/>
            <p:cNvSpPr/>
            <p:nvPr/>
          </p:nvSpPr>
          <p:spPr>
            <a:xfrm flipV="1">
              <a:off x="1046389" y="288032"/>
              <a:ext cx="812" cy="100198"/>
            </a:xfrm>
            <a:prstGeom prst="line">
              <a:avLst/>
            </a:prstGeom>
            <a:ln w="25400" cap="flat" cmpd="sng">
              <a:solidFill>
                <a:schemeClr val="tx1"/>
              </a:solidFill>
              <a:prstDash val="solid"/>
              <a:headEnd type="none" w="med" len="med"/>
              <a:tailEnd type="none" w="med" len="med"/>
            </a:ln>
          </p:spPr>
        </p:sp>
        <p:sp>
          <p:nvSpPr>
            <p:cNvPr id="30741" name="Rectangle 45"/>
            <p:cNvSpPr/>
            <p:nvPr/>
          </p:nvSpPr>
          <p:spPr>
            <a:xfrm>
              <a:off x="0" y="576064"/>
              <a:ext cx="715796" cy="217503"/>
            </a:xfrm>
            <a:prstGeom prst="rect">
              <a:avLst/>
            </a:prstGeom>
            <a:noFill/>
            <a:ln w="9525">
              <a:noFill/>
            </a:ln>
          </p:spPr>
          <p:txBody>
            <a:bodyPr wrap="none">
              <a:spAutoFit/>
            </a:bodyPr>
            <a:lstStyle/>
            <a:p>
              <a:pPr eaLnBrk="0" hangingPunct="0">
                <a:lnSpc>
                  <a:spcPct val="90000"/>
                </a:lnSpc>
                <a:spcBef>
                  <a:spcPct val="20000"/>
                </a:spcBef>
                <a:buClr>
                  <a:srgbClr val="E1004B"/>
                </a:buClr>
                <a:buFont typeface="Times" pitchFamily="18" charset="0"/>
                <a:buNone/>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非大学毕业</a:t>
              </a:r>
              <a:endParaRPr lang="zh-CN" altLang="en-US" dirty="0">
                <a:latin typeface="Calibri" panose="020F0502020204030204" pitchFamily="34" charset="0"/>
                <a:ea typeface="宋体" panose="02010600030101010101" pitchFamily="2" charset="-122"/>
              </a:endParaRPr>
            </a:p>
          </p:txBody>
        </p:sp>
        <p:sp>
          <p:nvSpPr>
            <p:cNvPr id="30742" name="Rectangle 46"/>
            <p:cNvSpPr/>
            <p:nvPr/>
          </p:nvSpPr>
          <p:spPr>
            <a:xfrm>
              <a:off x="1224136" y="576064"/>
              <a:ext cx="600345" cy="217503"/>
            </a:xfrm>
            <a:prstGeom prst="rect">
              <a:avLst/>
            </a:prstGeom>
            <a:noFill/>
            <a:ln w="9525">
              <a:noFill/>
            </a:ln>
          </p:spPr>
          <p:txBody>
            <a:bodyPr wrap="none">
              <a:spAutoFit/>
            </a:bodyPr>
            <a:lstStyle/>
            <a:p>
              <a:pPr eaLnBrk="0" hangingPunct="0">
                <a:lnSpc>
                  <a:spcPct val="90000"/>
                </a:lnSpc>
                <a:spcBef>
                  <a:spcPct val="20000"/>
                </a:spcBef>
                <a:buClr>
                  <a:srgbClr val="E1004B"/>
                </a:buClr>
                <a:buFont typeface="Times" pitchFamily="18" charset="0"/>
                <a:buNone/>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大学毕业</a:t>
              </a:r>
              <a:endParaRPr lang="zh-CN" altLang="en-US" dirty="0">
                <a:latin typeface="Calibri" panose="020F0502020204030204" pitchFamily="34" charset="0"/>
                <a:ea typeface="宋体" panose="02010600030101010101" pitchFamily="2" charset="-122"/>
              </a:endParaRPr>
            </a:p>
          </p:txBody>
        </p:sp>
        <p:sp>
          <p:nvSpPr>
            <p:cNvPr id="30743" name="Line 47"/>
            <p:cNvSpPr/>
            <p:nvPr/>
          </p:nvSpPr>
          <p:spPr>
            <a:xfrm flipV="1">
              <a:off x="510048" y="432048"/>
              <a:ext cx="1" cy="60119"/>
            </a:xfrm>
            <a:prstGeom prst="line">
              <a:avLst/>
            </a:prstGeom>
            <a:ln w="25400" cap="flat" cmpd="sng">
              <a:solidFill>
                <a:schemeClr val="tx1"/>
              </a:solidFill>
              <a:prstDash val="solid"/>
              <a:headEnd type="none" w="med" len="med"/>
              <a:tailEnd type="none" w="med" len="med"/>
            </a:ln>
          </p:spPr>
        </p:sp>
        <p:sp>
          <p:nvSpPr>
            <p:cNvPr id="30744" name="Line 48"/>
            <p:cNvSpPr/>
            <p:nvPr/>
          </p:nvSpPr>
          <p:spPr>
            <a:xfrm flipV="1">
              <a:off x="1602234" y="432048"/>
              <a:ext cx="1" cy="60119"/>
            </a:xfrm>
            <a:prstGeom prst="line">
              <a:avLst/>
            </a:prstGeom>
            <a:ln w="25400" cap="flat" cmpd="sng">
              <a:solidFill>
                <a:schemeClr val="tx1"/>
              </a:solidFill>
              <a:prstDash val="solid"/>
              <a:headEnd type="none" w="med" len="med"/>
              <a:tailEnd type="none" w="med" len="med"/>
            </a:ln>
          </p:spPr>
        </p:sp>
        <p:sp>
          <p:nvSpPr>
            <p:cNvPr id="30745" name="Line 49"/>
            <p:cNvSpPr/>
            <p:nvPr/>
          </p:nvSpPr>
          <p:spPr>
            <a:xfrm flipV="1">
              <a:off x="1602234" y="504056"/>
              <a:ext cx="1" cy="60990"/>
            </a:xfrm>
            <a:prstGeom prst="line">
              <a:avLst/>
            </a:prstGeom>
            <a:ln w="25400" cap="flat" cmpd="sng">
              <a:solidFill>
                <a:schemeClr val="tx1"/>
              </a:solidFill>
              <a:prstDash val="solid"/>
              <a:headEnd type="none" w="med" len="med"/>
              <a:tailEnd type="none" w="med" len="med"/>
            </a:ln>
          </p:spPr>
        </p:sp>
        <p:sp>
          <p:nvSpPr>
            <p:cNvPr id="30746" name="Rectangle 50"/>
            <p:cNvSpPr/>
            <p:nvPr/>
          </p:nvSpPr>
          <p:spPr>
            <a:xfrm>
              <a:off x="1296144" y="1368152"/>
              <a:ext cx="361624" cy="357327"/>
            </a:xfrm>
            <a:prstGeom prst="rect">
              <a:avLst/>
            </a:prstGeom>
            <a:noFill/>
            <a:ln w="9525">
              <a:noFill/>
            </a:ln>
          </p:spPr>
          <p:txBody>
            <a:bodyPr>
              <a:spAutoFit/>
            </a:bodyPr>
            <a:lstStyle/>
            <a:p>
              <a:pPr eaLnBrk="0" hangingPunct="0">
                <a:lnSpc>
                  <a:spcPct val="90000"/>
                </a:lnSpc>
                <a:spcBef>
                  <a:spcPct val="20000"/>
                </a:spcBef>
                <a:buClr>
                  <a:srgbClr val="E1004B"/>
                </a:buClr>
                <a:buFont typeface="Times" pitchFamily="18" charset="0"/>
                <a:buNone/>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收入</a:t>
              </a:r>
              <a:endParaRPr lang="zh-CN" altLang="en-US" dirty="0">
                <a:latin typeface="Calibri" panose="020F0502020204030204" pitchFamily="34" charset="0"/>
                <a:ea typeface="宋体" panose="02010600030101010101" pitchFamily="2" charset="-122"/>
              </a:endParaRPr>
            </a:p>
          </p:txBody>
        </p:sp>
        <p:grpSp>
          <p:nvGrpSpPr>
            <p:cNvPr id="30747" name="Group 55"/>
            <p:cNvGrpSpPr/>
            <p:nvPr/>
          </p:nvGrpSpPr>
          <p:grpSpPr>
            <a:xfrm>
              <a:off x="832665" y="2282527"/>
              <a:ext cx="353498" cy="312667"/>
              <a:chOff x="0" y="45"/>
              <a:chExt cx="1152" cy="1007"/>
            </a:xfrm>
          </p:grpSpPr>
          <p:sp>
            <p:nvSpPr>
              <p:cNvPr id="30770" name="Rectangle 52"/>
              <p:cNvSpPr/>
              <p:nvPr/>
            </p:nvSpPr>
            <p:spPr>
              <a:xfrm>
                <a:off x="0" y="45"/>
                <a:ext cx="1152" cy="1001"/>
              </a:xfrm>
              <a:prstGeom prst="rect">
                <a:avLst/>
              </a:prstGeom>
              <a:noFill/>
              <a:ln w="25400" cap="flat" cmpd="sng">
                <a:solidFill>
                  <a:schemeClr val="tx1"/>
                </a:solidFill>
                <a:prstDash val="solid"/>
                <a:miter/>
                <a:headEnd type="none" w="med" len="med"/>
                <a:tailEnd type="none" w="med" len="med"/>
              </a:ln>
            </p:spPr>
            <p:txBody>
              <a:bodyPr anchor="ctr" anchorCtr="0">
                <a:spAutoFit/>
              </a:bodyPr>
              <a:lstStyle/>
              <a:p>
                <a:pPr eaLnBrk="0" hangingPunct="0">
                  <a:buNone/>
                </a:pPr>
                <a:endParaRPr lang="zh-CN" altLang="zh-CN"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0771" name="Picture 53"/>
              <p:cNvPicPr>
                <a:picLocks noChangeAspect="1"/>
              </p:cNvPicPr>
              <p:nvPr/>
            </p:nvPicPr>
            <p:blipFill>
              <a:blip r:embed="rId27"/>
              <a:stretch>
                <a:fillRect/>
              </a:stretch>
            </p:blipFill>
            <p:spPr>
              <a:xfrm>
                <a:off x="48" y="236"/>
                <a:ext cx="528" cy="816"/>
              </a:xfrm>
              <a:prstGeom prst="rect">
                <a:avLst/>
              </a:prstGeom>
              <a:noFill/>
              <a:ln w="9525">
                <a:noFill/>
              </a:ln>
            </p:spPr>
          </p:pic>
          <p:pic>
            <p:nvPicPr>
              <p:cNvPr id="30772" name="Picture 54"/>
              <p:cNvPicPr>
                <a:picLocks noChangeAspect="1"/>
              </p:cNvPicPr>
              <p:nvPr/>
            </p:nvPicPr>
            <p:blipFill>
              <a:blip r:embed="rId28"/>
              <a:stretch>
                <a:fillRect/>
              </a:stretch>
            </p:blipFill>
            <p:spPr>
              <a:xfrm>
                <a:off x="576" y="236"/>
                <a:ext cx="528" cy="816"/>
              </a:xfrm>
              <a:prstGeom prst="rect">
                <a:avLst/>
              </a:prstGeom>
              <a:noFill/>
              <a:ln w="9525">
                <a:noFill/>
              </a:ln>
            </p:spPr>
          </p:pic>
        </p:grpSp>
        <p:grpSp>
          <p:nvGrpSpPr>
            <p:cNvPr id="30748" name="Group 59"/>
            <p:cNvGrpSpPr/>
            <p:nvPr/>
          </p:nvGrpSpPr>
          <p:grpSpPr>
            <a:xfrm>
              <a:off x="1656184" y="2285206"/>
              <a:ext cx="960805" cy="310808"/>
              <a:chOff x="0" y="51"/>
              <a:chExt cx="3360" cy="1136"/>
            </a:xfrm>
          </p:grpSpPr>
          <p:grpSp>
            <p:nvGrpSpPr>
              <p:cNvPr id="30757" name="Group 60"/>
              <p:cNvGrpSpPr>
                <a:grpSpLocks noChangeAspect="1"/>
              </p:cNvGrpSpPr>
              <p:nvPr/>
            </p:nvGrpSpPr>
            <p:grpSpPr>
              <a:xfrm>
                <a:off x="0" y="80"/>
                <a:ext cx="768" cy="1104"/>
                <a:chOff x="0" y="0"/>
                <a:chExt cx="866" cy="1653"/>
              </a:xfrm>
            </p:grpSpPr>
            <p:pic>
              <p:nvPicPr>
                <p:cNvPr id="30768" name="Picture 57"/>
                <p:cNvPicPr>
                  <a:picLocks noChangeAspect="1"/>
                </p:cNvPicPr>
                <p:nvPr/>
              </p:nvPicPr>
              <p:blipFill>
                <a:blip r:embed="rId29"/>
                <a:stretch>
                  <a:fillRect/>
                </a:stretch>
              </p:blipFill>
              <p:spPr>
                <a:xfrm>
                  <a:off x="0" y="0"/>
                  <a:ext cx="723" cy="1653"/>
                </a:xfrm>
                <a:prstGeom prst="rect">
                  <a:avLst/>
                </a:prstGeom>
                <a:noFill/>
                <a:ln w="9525">
                  <a:noFill/>
                </a:ln>
              </p:spPr>
            </p:pic>
            <p:pic>
              <p:nvPicPr>
                <p:cNvPr id="30769" name="Picture 58"/>
                <p:cNvPicPr>
                  <a:picLocks noChangeAspect="1"/>
                </p:cNvPicPr>
                <p:nvPr/>
              </p:nvPicPr>
              <p:blipFill>
                <a:blip r:embed="rId30"/>
                <a:stretch>
                  <a:fillRect/>
                </a:stretch>
              </p:blipFill>
              <p:spPr>
                <a:xfrm>
                  <a:off x="576" y="663"/>
                  <a:ext cx="290" cy="336"/>
                </a:xfrm>
                <a:prstGeom prst="rect">
                  <a:avLst/>
                </a:prstGeom>
                <a:noFill/>
                <a:ln w="9525">
                  <a:noFill/>
                </a:ln>
              </p:spPr>
            </p:pic>
          </p:grpSp>
          <p:grpSp>
            <p:nvGrpSpPr>
              <p:cNvPr id="30758" name="Group 63"/>
              <p:cNvGrpSpPr>
                <a:grpSpLocks noChangeAspect="1"/>
              </p:cNvGrpSpPr>
              <p:nvPr/>
            </p:nvGrpSpPr>
            <p:grpSpPr>
              <a:xfrm>
                <a:off x="816" y="80"/>
                <a:ext cx="816" cy="1104"/>
                <a:chOff x="0" y="0"/>
                <a:chExt cx="866" cy="1701"/>
              </a:xfrm>
            </p:grpSpPr>
            <p:pic>
              <p:nvPicPr>
                <p:cNvPr id="30766" name="Picture 60"/>
                <p:cNvPicPr>
                  <a:picLocks noChangeAspect="1"/>
                </p:cNvPicPr>
                <p:nvPr/>
              </p:nvPicPr>
              <p:blipFill>
                <a:blip r:embed="rId31"/>
                <a:stretch>
                  <a:fillRect/>
                </a:stretch>
              </p:blipFill>
              <p:spPr>
                <a:xfrm>
                  <a:off x="0" y="0"/>
                  <a:ext cx="678" cy="1701"/>
                </a:xfrm>
                <a:prstGeom prst="rect">
                  <a:avLst/>
                </a:prstGeom>
                <a:noFill/>
                <a:ln w="9525">
                  <a:noFill/>
                </a:ln>
              </p:spPr>
            </p:pic>
            <p:pic>
              <p:nvPicPr>
                <p:cNvPr id="30767" name="Picture 61"/>
                <p:cNvPicPr>
                  <a:picLocks noChangeAspect="1"/>
                </p:cNvPicPr>
                <p:nvPr/>
              </p:nvPicPr>
              <p:blipFill>
                <a:blip r:embed="rId32"/>
                <a:stretch>
                  <a:fillRect/>
                </a:stretch>
              </p:blipFill>
              <p:spPr>
                <a:xfrm>
                  <a:off x="576" y="693"/>
                  <a:ext cx="290" cy="336"/>
                </a:xfrm>
                <a:prstGeom prst="rect">
                  <a:avLst/>
                </a:prstGeom>
                <a:noFill/>
                <a:ln w="9525">
                  <a:noFill/>
                </a:ln>
              </p:spPr>
            </p:pic>
          </p:grpSp>
          <p:grpSp>
            <p:nvGrpSpPr>
              <p:cNvPr id="30759" name="Group 66"/>
              <p:cNvGrpSpPr>
                <a:grpSpLocks noChangeAspect="1"/>
              </p:cNvGrpSpPr>
              <p:nvPr/>
            </p:nvGrpSpPr>
            <p:grpSpPr>
              <a:xfrm>
                <a:off x="1776" y="320"/>
                <a:ext cx="624" cy="816"/>
                <a:chOff x="0" y="0"/>
                <a:chExt cx="917" cy="1263"/>
              </a:xfrm>
            </p:grpSpPr>
            <p:pic>
              <p:nvPicPr>
                <p:cNvPr id="30764" name="Picture 63"/>
                <p:cNvPicPr>
                  <a:picLocks noChangeAspect="1"/>
                </p:cNvPicPr>
                <p:nvPr/>
              </p:nvPicPr>
              <p:blipFill>
                <a:blip r:embed="rId33"/>
                <a:stretch>
                  <a:fillRect/>
                </a:stretch>
              </p:blipFill>
              <p:spPr>
                <a:xfrm>
                  <a:off x="0" y="0"/>
                  <a:ext cx="723" cy="1263"/>
                </a:xfrm>
                <a:prstGeom prst="rect">
                  <a:avLst/>
                </a:prstGeom>
                <a:noFill/>
                <a:ln w="9525">
                  <a:noFill/>
                </a:ln>
              </p:spPr>
            </p:pic>
            <p:pic>
              <p:nvPicPr>
                <p:cNvPr id="30765" name="Picture 64"/>
                <p:cNvPicPr>
                  <a:picLocks noChangeAspect="1"/>
                </p:cNvPicPr>
                <p:nvPr/>
              </p:nvPicPr>
              <p:blipFill>
                <a:blip r:embed="rId34"/>
                <a:stretch>
                  <a:fillRect/>
                </a:stretch>
              </p:blipFill>
              <p:spPr>
                <a:xfrm>
                  <a:off x="627" y="466"/>
                  <a:ext cx="290" cy="336"/>
                </a:xfrm>
                <a:prstGeom prst="rect">
                  <a:avLst/>
                </a:prstGeom>
                <a:noFill/>
                <a:ln w="9525">
                  <a:noFill/>
                </a:ln>
              </p:spPr>
            </p:pic>
          </p:grpSp>
          <p:grpSp>
            <p:nvGrpSpPr>
              <p:cNvPr id="30760" name="Group 69"/>
              <p:cNvGrpSpPr>
                <a:grpSpLocks noChangeAspect="1"/>
              </p:cNvGrpSpPr>
              <p:nvPr/>
            </p:nvGrpSpPr>
            <p:grpSpPr>
              <a:xfrm>
                <a:off x="2544" y="80"/>
                <a:ext cx="720" cy="1077"/>
                <a:chOff x="0" y="0"/>
                <a:chExt cx="869" cy="1701"/>
              </a:xfrm>
            </p:grpSpPr>
            <p:pic>
              <p:nvPicPr>
                <p:cNvPr id="30762" name="Picture 66"/>
                <p:cNvPicPr>
                  <a:picLocks noChangeAspect="1"/>
                </p:cNvPicPr>
                <p:nvPr/>
              </p:nvPicPr>
              <p:blipFill>
                <a:blip r:embed="rId35"/>
                <a:stretch>
                  <a:fillRect/>
                </a:stretch>
              </p:blipFill>
              <p:spPr>
                <a:xfrm>
                  <a:off x="0" y="0"/>
                  <a:ext cx="723" cy="1701"/>
                </a:xfrm>
                <a:prstGeom prst="rect">
                  <a:avLst/>
                </a:prstGeom>
                <a:noFill/>
                <a:ln w="9525">
                  <a:noFill/>
                </a:ln>
              </p:spPr>
            </p:pic>
            <p:pic>
              <p:nvPicPr>
                <p:cNvPr id="30763" name="Picture 67"/>
                <p:cNvPicPr>
                  <a:picLocks noChangeAspect="1"/>
                </p:cNvPicPr>
                <p:nvPr/>
              </p:nvPicPr>
              <p:blipFill>
                <a:blip r:embed="rId36"/>
                <a:stretch>
                  <a:fillRect/>
                </a:stretch>
              </p:blipFill>
              <p:spPr>
                <a:xfrm>
                  <a:off x="579" y="746"/>
                  <a:ext cx="290" cy="336"/>
                </a:xfrm>
                <a:prstGeom prst="rect">
                  <a:avLst/>
                </a:prstGeom>
                <a:noFill/>
                <a:ln w="9525">
                  <a:noFill/>
                </a:ln>
              </p:spPr>
            </p:pic>
          </p:grpSp>
          <p:sp>
            <p:nvSpPr>
              <p:cNvPr id="30761" name="Rectangle 68"/>
              <p:cNvSpPr/>
              <p:nvPr/>
            </p:nvSpPr>
            <p:spPr>
              <a:xfrm>
                <a:off x="0" y="51"/>
                <a:ext cx="3360" cy="1136"/>
              </a:xfrm>
              <a:prstGeom prst="rect">
                <a:avLst/>
              </a:prstGeom>
              <a:noFill/>
              <a:ln w="25400" cap="flat" cmpd="sng">
                <a:solidFill>
                  <a:schemeClr val="tx1"/>
                </a:solidFill>
                <a:prstDash val="solid"/>
                <a:miter/>
                <a:headEnd type="none" w="med" len="med"/>
                <a:tailEnd type="none" w="med" len="med"/>
              </a:ln>
            </p:spPr>
            <p:txBody>
              <a:bodyPr anchor="ctr" anchorCtr="0">
                <a:spAutoFit/>
              </a:bodyPr>
              <a:lstStyle/>
              <a:p>
                <a:pPr eaLnBrk="0" hangingPunct="0">
                  <a:buNone/>
                </a:pPr>
                <a:endParaRPr lang="zh-CN" altLang="zh-CN"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0749" name="Line 69"/>
            <p:cNvSpPr/>
            <p:nvPr/>
          </p:nvSpPr>
          <p:spPr>
            <a:xfrm flipV="1">
              <a:off x="1030137" y="1924616"/>
              <a:ext cx="967039" cy="2614"/>
            </a:xfrm>
            <a:prstGeom prst="line">
              <a:avLst/>
            </a:prstGeom>
            <a:ln w="25400" cap="flat" cmpd="sng">
              <a:solidFill>
                <a:schemeClr val="tx1"/>
              </a:solidFill>
              <a:prstDash val="solid"/>
              <a:headEnd type="none" w="med" len="med"/>
              <a:tailEnd type="none" w="med" len="med"/>
            </a:ln>
          </p:spPr>
        </p:sp>
        <p:sp>
          <p:nvSpPr>
            <p:cNvPr id="30750" name="Line 70"/>
            <p:cNvSpPr/>
            <p:nvPr/>
          </p:nvSpPr>
          <p:spPr>
            <a:xfrm flipV="1">
              <a:off x="1524221" y="1779983"/>
              <a:ext cx="812" cy="94099"/>
            </a:xfrm>
            <a:prstGeom prst="line">
              <a:avLst/>
            </a:prstGeom>
            <a:ln w="25400" cap="flat" cmpd="sng">
              <a:solidFill>
                <a:schemeClr val="tx1"/>
              </a:solidFill>
              <a:prstDash val="solid"/>
              <a:headEnd type="none" w="med" len="med"/>
              <a:tailEnd type="none" w="med" len="med"/>
            </a:ln>
          </p:spPr>
        </p:sp>
        <p:sp>
          <p:nvSpPr>
            <p:cNvPr id="30751" name="Rectangle 71"/>
            <p:cNvSpPr/>
            <p:nvPr/>
          </p:nvSpPr>
          <p:spPr>
            <a:xfrm>
              <a:off x="1728192" y="2016224"/>
              <a:ext cx="484894" cy="217503"/>
            </a:xfrm>
            <a:prstGeom prst="rect">
              <a:avLst/>
            </a:prstGeom>
            <a:noFill/>
            <a:ln w="9525">
              <a:noFill/>
            </a:ln>
          </p:spPr>
          <p:txBody>
            <a:bodyPr wrap="none">
              <a:spAutoFit/>
            </a:bodyPr>
            <a:lstStyle/>
            <a:p>
              <a:pPr eaLnBrk="0" hangingPunct="0">
                <a:lnSpc>
                  <a:spcPct val="90000"/>
                </a:lnSpc>
                <a:spcBef>
                  <a:spcPct val="20000"/>
                </a:spcBef>
                <a:buClr>
                  <a:srgbClr val="E1004B"/>
                </a:buClr>
                <a:buFont typeface="Times" pitchFamily="18" charset="0"/>
                <a:buNone/>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高收入</a:t>
              </a:r>
              <a:endParaRPr lang="zh-CN" altLang="en-US" dirty="0">
                <a:latin typeface="Calibri" panose="020F0502020204030204" pitchFamily="34" charset="0"/>
                <a:ea typeface="宋体" panose="02010600030101010101" pitchFamily="2" charset="-122"/>
              </a:endParaRPr>
            </a:p>
          </p:txBody>
        </p:sp>
        <p:sp>
          <p:nvSpPr>
            <p:cNvPr id="30752" name="Rectangle 72"/>
            <p:cNvSpPr/>
            <p:nvPr/>
          </p:nvSpPr>
          <p:spPr>
            <a:xfrm>
              <a:off x="576064" y="2016224"/>
              <a:ext cx="484894" cy="217503"/>
            </a:xfrm>
            <a:prstGeom prst="rect">
              <a:avLst/>
            </a:prstGeom>
            <a:noFill/>
            <a:ln w="9525">
              <a:noFill/>
            </a:ln>
          </p:spPr>
          <p:txBody>
            <a:bodyPr wrap="none">
              <a:spAutoFit/>
            </a:bodyPr>
            <a:lstStyle/>
            <a:p>
              <a:pPr eaLnBrk="0" hangingPunct="0">
                <a:lnSpc>
                  <a:spcPct val="90000"/>
                </a:lnSpc>
                <a:spcBef>
                  <a:spcPct val="20000"/>
                </a:spcBef>
                <a:buClr>
                  <a:srgbClr val="E1004B"/>
                </a:buClr>
                <a:buFont typeface="Times" pitchFamily="18" charset="0"/>
                <a:buNone/>
              </a:pPr>
              <a:r>
                <a:rPr lang="zh-CN" altLang="en-US" sz="1200" dirty="0">
                  <a:latin typeface="微软雅黑" panose="020B0503020204020204" pitchFamily="34" charset="-122"/>
                  <a:ea typeface="微软雅黑" panose="020B0503020204020204" pitchFamily="34" charset="-122"/>
                  <a:sym typeface="微软雅黑" panose="020B0503020204020204" pitchFamily="34" charset="-122"/>
                </a:rPr>
                <a:t>低收入</a:t>
              </a:r>
              <a:endParaRPr lang="zh-CN" altLang="en-US" dirty="0">
                <a:latin typeface="Calibri" panose="020F0502020204030204" pitchFamily="34" charset="0"/>
                <a:ea typeface="宋体" panose="02010600030101010101" pitchFamily="2" charset="-122"/>
              </a:endParaRPr>
            </a:p>
          </p:txBody>
        </p:sp>
        <p:sp>
          <p:nvSpPr>
            <p:cNvPr id="30753" name="Line 73"/>
            <p:cNvSpPr/>
            <p:nvPr/>
          </p:nvSpPr>
          <p:spPr>
            <a:xfrm flipV="1">
              <a:off x="1030137" y="1927231"/>
              <a:ext cx="812" cy="40079"/>
            </a:xfrm>
            <a:prstGeom prst="line">
              <a:avLst/>
            </a:prstGeom>
            <a:ln w="25400" cap="flat" cmpd="sng">
              <a:solidFill>
                <a:schemeClr val="tx1"/>
              </a:solidFill>
              <a:prstDash val="solid"/>
              <a:headEnd type="none" w="med" len="med"/>
              <a:tailEnd type="none" w="med" len="med"/>
            </a:ln>
          </p:spPr>
        </p:sp>
        <p:sp>
          <p:nvSpPr>
            <p:cNvPr id="30754" name="Line 74"/>
            <p:cNvSpPr/>
            <p:nvPr/>
          </p:nvSpPr>
          <p:spPr>
            <a:xfrm flipH="1" flipV="1">
              <a:off x="1993113" y="1932458"/>
              <a:ext cx="812" cy="49664"/>
            </a:xfrm>
            <a:prstGeom prst="line">
              <a:avLst/>
            </a:prstGeom>
            <a:ln w="25400" cap="flat" cmpd="sng">
              <a:solidFill>
                <a:schemeClr val="tx1"/>
              </a:solidFill>
              <a:prstDash val="solid"/>
              <a:headEnd type="none" w="med" len="med"/>
              <a:tailEnd type="none" w="med" len="med"/>
            </a:ln>
          </p:spPr>
        </p:sp>
        <p:sp>
          <p:nvSpPr>
            <p:cNvPr id="30755" name="Line 75"/>
            <p:cNvSpPr/>
            <p:nvPr/>
          </p:nvSpPr>
          <p:spPr>
            <a:xfrm flipV="1">
              <a:off x="1030137" y="1944216"/>
              <a:ext cx="812" cy="40079"/>
            </a:xfrm>
            <a:prstGeom prst="line">
              <a:avLst/>
            </a:prstGeom>
            <a:ln w="25400" cap="flat" cmpd="sng">
              <a:solidFill>
                <a:schemeClr val="tx1"/>
              </a:solidFill>
              <a:prstDash val="solid"/>
              <a:headEnd type="none" w="med" len="med"/>
              <a:tailEnd type="none" w="med" len="med"/>
            </a:ln>
          </p:spPr>
        </p:sp>
        <p:sp>
          <p:nvSpPr>
            <p:cNvPr id="30756" name="Line 76"/>
            <p:cNvSpPr/>
            <p:nvPr/>
          </p:nvSpPr>
          <p:spPr>
            <a:xfrm flipV="1">
              <a:off x="2015412" y="2016224"/>
              <a:ext cx="812" cy="40079"/>
            </a:xfrm>
            <a:prstGeom prst="line">
              <a:avLst/>
            </a:prstGeom>
            <a:ln w="25400" cap="flat" cmpd="sng">
              <a:solidFill>
                <a:schemeClr val="tx1"/>
              </a:solidFill>
              <a:prstDash val="solid"/>
              <a:headEnd type="none" w="med" len="med"/>
              <a:tailEnd type="none" w="med" len="med"/>
            </a:ln>
          </p:spPr>
        </p:sp>
      </p:grpSp>
      <p:sp>
        <p:nvSpPr>
          <p:cNvPr id="30729" name="椭圆 148"/>
          <p:cNvSpPr/>
          <p:nvPr/>
        </p:nvSpPr>
        <p:spPr>
          <a:xfrm>
            <a:off x="696913" y="3497263"/>
            <a:ext cx="3729037" cy="2308225"/>
          </a:xfrm>
          <a:prstGeom prst="ellipse">
            <a:avLst/>
          </a:prstGeom>
          <a:noFill/>
          <a:ln w="25400" cap="flat" cmpd="sng">
            <a:solidFill>
              <a:srgbClr val="6D6D6D"/>
            </a:solidFill>
            <a:prstDash val="solid"/>
            <a:headEnd type="none" w="med" len="med"/>
            <a:tailEnd type="none" w="med" len="med"/>
          </a:ln>
        </p:spPr>
        <p:txBody>
          <a:bodyPr anchor="ctr" anchorCtr="0"/>
          <a:lstStyle/>
          <a:p>
            <a:pPr algn="ctr" eaLnBrk="0" hangingPunct="0">
              <a:buNone/>
            </a:pPr>
            <a:endParaRPr lang="zh-CN" altLang="zh-CN"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30" name="TextBox 39"/>
          <p:cNvSpPr/>
          <p:nvPr/>
        </p:nvSpPr>
        <p:spPr>
          <a:xfrm>
            <a:off x="5002213" y="2760663"/>
            <a:ext cx="6413500" cy="2773362"/>
          </a:xfrm>
          <a:prstGeom prst="rect">
            <a:avLst/>
          </a:prstGeom>
          <a:noFill/>
          <a:ln w="12700" cap="flat" cmpd="sng">
            <a:solidFill>
              <a:srgbClr val="707070"/>
            </a:solidFill>
            <a:prstDash val="solid"/>
            <a:miter/>
            <a:headEnd type="none" w="med" len="med"/>
            <a:tailEnd type="none" w="med" len="med"/>
          </a:ln>
        </p:spPr>
        <p:txBody>
          <a:bodyPr>
            <a:spAutoFit/>
          </a:bodyPr>
          <a:lstStyle/>
          <a:p>
            <a:pPr algn="ctr" eaLnBrk="0" hangingPunct="0">
              <a:lnSpc>
                <a:spcPct val="150000"/>
              </a:lnSpc>
              <a:spcBef>
                <a:spcPct val="50000"/>
              </a:spcBef>
              <a:spcAft>
                <a:spcPct val="17000"/>
              </a:spcAft>
              <a:buClr>
                <a:schemeClr val="tx1"/>
              </a:buClr>
              <a:buFont typeface="Wingdings" panose="05000000000000000000" pitchFamily="2" charset="2"/>
              <a:buNone/>
            </a:pPr>
            <a:endParaRPr lang="en-GB"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ctr" eaLnBrk="0" hangingPunct="0">
              <a:lnSpc>
                <a:spcPct val="150000"/>
              </a:lnSpc>
              <a:spcBef>
                <a:spcPct val="50000"/>
              </a:spcBef>
              <a:spcAft>
                <a:spcPct val="17000"/>
              </a:spcAft>
              <a:buClr>
                <a:schemeClr val="tx1"/>
              </a:buClr>
              <a:buFont typeface="Wingdings" panose="05000000000000000000" pitchFamily="2" charset="2"/>
              <a:buNone/>
            </a:pPr>
            <a:endParaRPr lang="en-GB"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ctr" eaLnBrk="0" hangingPunct="0">
              <a:lnSpc>
                <a:spcPct val="150000"/>
              </a:lnSpc>
              <a:spcBef>
                <a:spcPct val="50000"/>
              </a:spcBef>
              <a:spcAft>
                <a:spcPct val="17000"/>
              </a:spcAft>
              <a:buClr>
                <a:schemeClr val="tx1"/>
              </a:buClr>
              <a:buFont typeface="Wingdings" panose="05000000000000000000" pitchFamily="2" charset="2"/>
              <a:buNone/>
            </a:pPr>
            <a:endParaRPr lang="en-GB"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ctr" eaLnBrk="0" hangingPunct="0">
              <a:lnSpc>
                <a:spcPct val="150000"/>
              </a:lnSpc>
              <a:spcBef>
                <a:spcPct val="50000"/>
              </a:spcBef>
              <a:spcAft>
                <a:spcPct val="17000"/>
              </a:spcAft>
              <a:buClr>
                <a:schemeClr val="tx1"/>
              </a:buClr>
              <a:buFont typeface="Wingdings" panose="05000000000000000000" pitchFamily="2" charset="2"/>
              <a:buNone/>
            </a:pPr>
            <a:endParaRPr lang="en-GB"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ctr" eaLnBrk="0" hangingPunct="0">
              <a:lnSpc>
                <a:spcPct val="150000"/>
              </a:lnSpc>
              <a:spcBef>
                <a:spcPct val="50000"/>
              </a:spcBef>
              <a:spcAft>
                <a:spcPct val="17000"/>
              </a:spcAft>
              <a:buClr>
                <a:schemeClr val="tx1"/>
              </a:buClr>
              <a:buFont typeface="Wingdings" panose="05000000000000000000" pitchFamily="2" charset="2"/>
              <a:buNone/>
            </a:pPr>
            <a:endParaRPr lang="en-GB"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ctr" eaLnBrk="0" hangingPunct="0">
              <a:lnSpc>
                <a:spcPct val="150000"/>
              </a:lnSpc>
              <a:spcBef>
                <a:spcPct val="50000"/>
              </a:spcBef>
              <a:spcAft>
                <a:spcPct val="17000"/>
              </a:spcAft>
              <a:buClr>
                <a:schemeClr val="tx1"/>
              </a:buClr>
              <a:buFont typeface="Wingdings" panose="05000000000000000000" pitchFamily="2" charset="2"/>
              <a:buNone/>
            </a:pPr>
            <a:endParaRPr lang="en-GB"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ctr" eaLnBrk="0" hangingPunct="0">
              <a:lnSpc>
                <a:spcPct val="150000"/>
              </a:lnSpc>
              <a:spcBef>
                <a:spcPct val="50000"/>
              </a:spcBef>
              <a:spcAft>
                <a:spcPct val="17000"/>
              </a:spcAft>
              <a:buClr>
                <a:schemeClr val="tx1"/>
              </a:buClr>
              <a:buFont typeface="Wingdings" panose="05000000000000000000" pitchFamily="2" charset="2"/>
              <a:buNone/>
            </a:pPr>
            <a:endParaRPr lang="en-GB" altLang="zh-CN" sz="1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31" name="AutoShape 15"/>
          <p:cNvSpPr/>
          <p:nvPr/>
        </p:nvSpPr>
        <p:spPr>
          <a:xfrm rot="-5400000" flipV="1">
            <a:off x="4129088" y="4568825"/>
            <a:ext cx="1446212" cy="274638"/>
          </a:xfrm>
          <a:prstGeom prst="upArrow">
            <a:avLst>
              <a:gd name="adj1" fmla="val 61370"/>
              <a:gd name="adj2" fmla="val 100000"/>
            </a:avLst>
          </a:prstGeom>
          <a:gradFill rotWithShape="1">
            <a:gsLst>
              <a:gs pos="0">
                <a:srgbClr val="F9D0BD"/>
              </a:gs>
              <a:gs pos="100000">
                <a:srgbClr val="C41841"/>
              </a:gs>
            </a:gsLst>
            <a:lin ang="5400000" scaled="1"/>
            <a:tileRect/>
          </a:gradFill>
          <a:ln w="9525">
            <a:noFill/>
          </a:ln>
        </p:spPr>
        <p:txBody>
          <a:bodyPr wrap="none" anchor="ctr" anchorCtr="0"/>
          <a:lstStyle/>
          <a:p>
            <a:pPr algn="ctr" eaLnBrk="0" hangingPunct="0">
              <a:spcBef>
                <a:spcPct val="20000"/>
              </a:spcBef>
              <a:spcAft>
                <a:spcPct val="10000"/>
              </a:spcAft>
              <a:buClr>
                <a:srgbClr val="52A145"/>
              </a:buClr>
              <a:buFont typeface="Wingdings" panose="05000000000000000000" pitchFamily="2" charset="2"/>
              <a:buNone/>
            </a:pPr>
            <a:r>
              <a:rPr lang="en-US" altLang="zh-CN" sz="1600" dirty="0">
                <a:latin typeface="微软雅黑" panose="020B0503020204020204" pitchFamily="34" charset="-122"/>
                <a:ea typeface="微软雅黑" panose="020B0503020204020204" pitchFamily="34" charset="-122"/>
                <a:sym typeface="Arial" panose="020B0604020202020204" pitchFamily="34" charset="0"/>
              </a:rPr>
              <a:t> </a:t>
            </a:r>
            <a:endParaRPr lang="zh-CN" altLang="en-US" dirty="0">
              <a:latin typeface="Calibri" panose="020F0502020204030204" pitchFamily="34" charset="0"/>
              <a:ea typeface="宋体" panose="02010600030101010101" pitchFamily="2" charset="-122"/>
            </a:endParaRPr>
          </a:p>
        </p:txBody>
      </p:sp>
      <p:sp>
        <p:nvSpPr>
          <p:cNvPr id="30732"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数据挖掘的基本任务</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6"/>
          <p:cNvSpPr txBox="1"/>
          <p:nvPr/>
        </p:nvSpPr>
        <p:spPr>
          <a:xfrm>
            <a:off x="322263" y="919163"/>
            <a:ext cx="11239500" cy="554037"/>
          </a:xfrm>
          <a:prstGeom prst="rect">
            <a:avLst/>
          </a:prstGeom>
          <a:noFill/>
          <a:ln w="9525">
            <a:noFill/>
          </a:ln>
        </p:spPr>
        <p:txBody>
          <a:bodyPr lIns="0" tIns="0" rIns="0" bIns="0">
            <a:spAutoFit/>
          </a:bodyPr>
          <a:lstStyle/>
          <a:p>
            <a:pPr marL="342900" indent="-342900">
              <a:lnSpc>
                <a:spcPct val="150000"/>
              </a:lnSpc>
              <a:spcBef>
                <a:spcPct val="20000"/>
              </a:spcBef>
              <a:buClr>
                <a:schemeClr val="hlink"/>
              </a:buClr>
              <a:buFont typeface="Wingdings" panose="05000000000000000000" pitchFamily="2" charset="2"/>
              <a:buChar char="Ø"/>
            </a:pPr>
            <a:r>
              <a:rPr lang="zh-CN" altLang="en-US" sz="2400" dirty="0">
                <a:solidFill>
                  <a:srgbClr val="000000"/>
                </a:solidFill>
                <a:latin typeface="微软雅黑" panose="020B0503020204020204" pitchFamily="34" charset="-122"/>
                <a:ea typeface="微软雅黑" panose="020B0503020204020204" pitchFamily="34" charset="-122"/>
              </a:rPr>
              <a:t>关联规则</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
        <p:nvSpPr>
          <p:cNvPr id="31747" name="직사각형 46"/>
          <p:cNvSpPr/>
          <p:nvPr/>
        </p:nvSpPr>
        <p:spPr>
          <a:xfrm>
            <a:off x="322263" y="1597025"/>
            <a:ext cx="10948987" cy="4554538"/>
          </a:xfrm>
          <a:prstGeom prst="rect">
            <a:avLst/>
          </a:prstGeom>
          <a:solidFill>
            <a:srgbClr val="F2F2F2"/>
          </a:solidFill>
          <a:ln w="6350" cap="flat" cmpd="sng">
            <a:solidFill>
              <a:srgbClr val="BFBFBF"/>
            </a:solidFill>
            <a:prstDash val="solid"/>
            <a:miter/>
            <a:headEnd type="none" w="med" len="med"/>
            <a:tailEnd type="none" w="med" len="med"/>
          </a:ln>
        </p:spPr>
        <p:txBody>
          <a:bodyPr lIns="92857" tIns="46429" rIns="92857" bIns="46429"/>
          <a:lstStyle/>
          <a:p>
            <a:pPr marL="225425" indent="-225425" eaLnBrk="0" hangingPunct="0">
              <a:lnSpc>
                <a:spcPct val="150000"/>
              </a:lnSpc>
              <a:spcBef>
                <a:spcPct val="50000"/>
              </a:spcBef>
              <a:buClr>
                <a:srgbClr val="BF0B25"/>
              </a:buClr>
              <a:buSzPct val="80000"/>
              <a:buFont typeface="Wingdings" panose="05000000000000000000" pitchFamily="2" charset="2"/>
              <a:buChar char="n"/>
            </a:pPr>
            <a:endParaRPr lang="zh-CN" altLang="zh-CN" sz="1200" b="1" i="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31748" name="Rectangle 4"/>
          <p:cNvSpPr/>
          <p:nvPr/>
        </p:nvSpPr>
        <p:spPr>
          <a:xfrm>
            <a:off x="508000" y="2693988"/>
            <a:ext cx="10606088" cy="3481387"/>
          </a:xfrm>
          <a:prstGeom prst="rect">
            <a:avLst/>
          </a:prstGeom>
          <a:noFill/>
          <a:ln w="6350" cap="flat" cmpd="sng">
            <a:solidFill>
              <a:srgbClr val="808080"/>
            </a:solidFill>
            <a:prstDash val="solid"/>
            <a:miter/>
            <a:headEnd type="none" w="med" len="med"/>
            <a:tailEnd type="none" w="med" len="med"/>
          </a:ln>
        </p:spPr>
        <p:txBody>
          <a:bodyPr tIns="180000" bIns="180000"/>
          <a:lstStyle/>
          <a:p>
            <a:pPr marL="371475" indent="-219075" eaLnBrk="0" hangingPunct="0">
              <a:lnSpc>
                <a:spcPct val="125000"/>
              </a:lnSpc>
              <a:spcBef>
                <a:spcPct val="50000"/>
              </a:spcBef>
              <a:buFont typeface="BatangChe"/>
              <a:buNone/>
            </a:pPr>
            <a:endParaRPr lang="zh-CN" altLang="zh-CN" sz="1200" i="1" dirty="0">
              <a:latin typeface="微软雅黑" panose="020B0503020204020204" pitchFamily="34" charset="-122"/>
              <a:ea typeface="Gulim"/>
              <a:sym typeface="Arial" panose="020B0604020202020204" pitchFamily="34" charset="0"/>
            </a:endParaRPr>
          </a:p>
        </p:txBody>
      </p:sp>
      <p:sp>
        <p:nvSpPr>
          <p:cNvPr id="202" name="内容占位符 2"/>
          <p:cNvSpPr>
            <a:spLocks noChangeArrowheads="1"/>
          </p:cNvSpPr>
          <p:nvPr/>
        </p:nvSpPr>
        <p:spPr bwMode="auto">
          <a:xfrm>
            <a:off x="322263" y="1616075"/>
            <a:ext cx="10331450" cy="482600"/>
          </a:xfrm>
          <a:prstGeom prst="rect">
            <a:avLst/>
          </a:prstGeom>
          <a:noFill/>
          <a:ln>
            <a:noFill/>
          </a:ln>
        </p:spPr>
        <p:txBody>
          <a:bodyPr/>
          <a:lstStyle>
            <a:lvl1pPr marL="342900" indent="-342900" eaLnBrk="0" hangingPunct="0">
              <a:tabLst>
                <a:tab pos="718820" algn="l"/>
              </a:tabLst>
              <a:defRPr sz="2400" b="1" i="1">
                <a:solidFill>
                  <a:schemeClr val="tx1"/>
                </a:solidFill>
                <a:latin typeface="Arial" panose="020B0604020202020204" pitchFamily="34" charset="0"/>
                <a:cs typeface="Arial" panose="020B0604020202020204" pitchFamily="34" charset="0"/>
              </a:defRPr>
            </a:lvl1pPr>
            <a:lvl2pPr marL="231775" eaLnBrk="0" hangingPunct="0">
              <a:tabLst>
                <a:tab pos="718820" algn="l"/>
              </a:tabLst>
              <a:defRPr sz="2400" b="1" i="1">
                <a:solidFill>
                  <a:schemeClr val="tx1"/>
                </a:solidFill>
                <a:latin typeface="Arial" panose="020B0604020202020204" pitchFamily="34" charset="0"/>
                <a:cs typeface="Arial" panose="020B0604020202020204" pitchFamily="34" charset="0"/>
              </a:defRPr>
            </a:lvl2pPr>
            <a:lvl3pPr eaLnBrk="0" hangingPunct="0">
              <a:tabLst>
                <a:tab pos="718820" algn="l"/>
              </a:tabLst>
              <a:defRPr sz="2400" b="1" i="1">
                <a:solidFill>
                  <a:schemeClr val="tx1"/>
                </a:solidFill>
                <a:latin typeface="Arial" panose="020B0604020202020204" pitchFamily="34" charset="0"/>
                <a:cs typeface="Arial" panose="020B0604020202020204" pitchFamily="34" charset="0"/>
              </a:defRPr>
            </a:lvl3pPr>
            <a:lvl4pPr eaLnBrk="0" hangingPunct="0">
              <a:tabLst>
                <a:tab pos="718820" algn="l"/>
              </a:tabLst>
              <a:defRPr sz="2400" b="1" i="1">
                <a:solidFill>
                  <a:schemeClr val="tx1"/>
                </a:solidFill>
                <a:latin typeface="Arial" panose="020B0604020202020204" pitchFamily="34" charset="0"/>
                <a:cs typeface="Arial" panose="020B0604020202020204" pitchFamily="34" charset="0"/>
              </a:defRPr>
            </a:lvl4pPr>
            <a:lvl5pPr eaLnBrk="0" hangingPunct="0">
              <a:tabLst>
                <a:tab pos="718820" algn="l"/>
              </a:tabLst>
              <a:defRPr sz="2400" b="1" i="1">
                <a:solidFill>
                  <a:schemeClr val="tx1"/>
                </a:solidFill>
                <a:latin typeface="Arial" panose="020B0604020202020204" pitchFamily="34" charset="0"/>
                <a:cs typeface="Arial" panose="020B0604020202020204" pitchFamily="34" charset="0"/>
              </a:defRPr>
            </a:lvl5pPr>
            <a:lvl6pPr marL="25146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6pPr>
            <a:lvl7pPr marL="29718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7pPr>
            <a:lvl8pPr marL="34290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8pPr>
            <a:lvl9pPr marL="38862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9pPr>
          </a:lstStyle>
          <a:p>
            <a:pPr marL="231775" marR="0" lvl="1" indent="0" algn="l" defTabSz="914400" rtl="0" eaLnBrk="1" fontAlgn="base" latinLnBrk="0" hangingPunct="1">
              <a:lnSpc>
                <a:spcPct val="150000"/>
              </a:lnSpc>
              <a:spcBef>
                <a:spcPts val="1300"/>
              </a:spcBef>
              <a:spcAft>
                <a:spcPct val="0"/>
              </a:spcAft>
              <a:buClr>
                <a:srgbClr val="B90000"/>
              </a:buClr>
              <a:buSzTx/>
              <a:buFontTx/>
              <a:buNone/>
              <a:tabLst>
                <a:tab pos="718820" algn="l"/>
              </a:tabLst>
              <a:defRPr/>
            </a:pPr>
            <a:r>
              <a:rPr kumimoji="0" lang="zh-CN" altLang="en-US" sz="18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sym typeface="微软雅黑" panose="020B0503020204020204" pitchFamily="34" charset="-122"/>
              </a:rPr>
              <a:t>关联模式挖掘旨在从大量的数据当中发现特征之间或数据之间的相互依赖关系。这种存在于给定数据集中的频繁出现的关联模式，又称为关联规则。</a:t>
            </a:r>
            <a:endParaRPr kumimoji="0" lang="en-US" sz="18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grpSp>
        <p:nvGrpSpPr>
          <p:cNvPr id="31750" name="Group 8"/>
          <p:cNvGrpSpPr/>
          <p:nvPr/>
        </p:nvGrpSpPr>
        <p:grpSpPr>
          <a:xfrm>
            <a:off x="1481138" y="2992438"/>
            <a:ext cx="8990012" cy="3127375"/>
            <a:chOff x="0" y="-33946"/>
            <a:chExt cx="8016807" cy="4776136"/>
          </a:xfrm>
        </p:grpSpPr>
        <p:sp>
          <p:nvSpPr>
            <p:cNvPr id="31755" name="Rectangle 101"/>
            <p:cNvSpPr/>
            <p:nvPr/>
          </p:nvSpPr>
          <p:spPr>
            <a:xfrm>
              <a:off x="2097020" y="145911"/>
              <a:ext cx="3351212" cy="1438275"/>
            </a:xfrm>
            <a:prstGeom prst="rect">
              <a:avLst/>
            </a:prstGeom>
            <a:solidFill>
              <a:schemeClr val="bg1"/>
            </a:solidFill>
            <a:ln w="12700" cap="flat" cmpd="sng">
              <a:solidFill>
                <a:srgbClr val="969696"/>
              </a:solidFill>
              <a:prstDash val="solid"/>
              <a:miter/>
              <a:headEnd type="none" w="med" len="med"/>
              <a:tailEnd type="none" w="med" len="med"/>
            </a:ln>
          </p:spPr>
          <p:txBody>
            <a:bodyPr lIns="72000" tIns="108000" rIns="72000" bIns="72000" anchor="ctr" anchorCtr="0"/>
            <a:lstStyle/>
            <a:p>
              <a:pPr algn="just" eaLnBrk="0" hangingPunct="0">
                <a:lnSpc>
                  <a:spcPct val="150000"/>
                </a:lnSpc>
                <a:spcBef>
                  <a:spcPct val="50000"/>
                </a:spcBef>
                <a:spcAft>
                  <a:spcPct val="17000"/>
                </a:spcAft>
                <a:buClr>
                  <a:schemeClr val="tx1"/>
                </a:buClr>
                <a:buFont typeface="Wingdings" panose="05000000000000000000" pitchFamily="2" charset="2"/>
                <a:buNone/>
              </a:pPr>
              <a:endParaRPr lang="zh-CN" altLang="zh-CN" sz="1200" dirty="0">
                <a:latin typeface="微软雅黑" panose="020B0503020204020204" pitchFamily="34" charset="-122"/>
                <a:ea typeface="Malgun Gothic" panose="020B0503020000020004" pitchFamily="34" charset="-127"/>
                <a:sym typeface="Arial" panose="020B0604020202020204" pitchFamily="34" charset="0"/>
              </a:endParaRPr>
            </a:p>
          </p:txBody>
        </p:sp>
        <p:sp>
          <p:nvSpPr>
            <p:cNvPr id="31756" name="직사각형 23"/>
            <p:cNvSpPr/>
            <p:nvPr/>
          </p:nvSpPr>
          <p:spPr>
            <a:xfrm>
              <a:off x="2239895" y="-33849"/>
              <a:ext cx="1571625" cy="340636"/>
            </a:xfrm>
            <a:prstGeom prst="rect">
              <a:avLst/>
            </a:prstGeom>
            <a:solidFill>
              <a:schemeClr val="bg1"/>
            </a:solidFill>
            <a:ln w="9525">
              <a:noFill/>
            </a:ln>
          </p:spPr>
          <p:txBody>
            <a:bodyPr lIns="72000" tIns="36000" rIns="72000" bIns="36000" anchor="ctr" anchorCtr="0">
              <a:spAutoFit/>
            </a:bodyPr>
            <a:lstStyle/>
            <a:p>
              <a:pPr algn="ctr" eaLnBrk="0" hangingPunct="0">
                <a:spcBef>
                  <a:spcPct val="50000"/>
                </a:spcBef>
                <a:spcAft>
                  <a:spcPct val="17000"/>
                </a:spcAft>
                <a:buClr>
                  <a:schemeClr val="tx1"/>
                </a:buClr>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sym typeface="Arial" panose="020B0604020202020204" pitchFamily="34" charset="0"/>
                </a:rPr>
                <a:t>前项</a:t>
              </a:r>
              <a:r>
                <a:rPr lang="en-US" altLang="zh-CN" sz="1200" dirty="0">
                  <a:latin typeface="微软雅黑" panose="020B0503020204020204" pitchFamily="34" charset="-122"/>
                  <a:ea typeface="微软雅黑" panose="020B0503020204020204" pitchFamily="34" charset="-122"/>
                  <a:sym typeface="Arial" panose="020B0604020202020204" pitchFamily="34" charset="0"/>
                </a:rPr>
                <a:t>(Antecedent) </a:t>
              </a:r>
              <a:endParaRPr lang="zh-CN" altLang="en-US" dirty="0">
                <a:latin typeface="Calibri" panose="020F0502020204030204" pitchFamily="34" charset="0"/>
                <a:ea typeface="宋体" panose="02010600030101010101" pitchFamily="2" charset="-122"/>
              </a:endParaRPr>
            </a:p>
          </p:txBody>
        </p:sp>
        <p:sp>
          <p:nvSpPr>
            <p:cNvPr id="31757" name="Rectangle 101"/>
            <p:cNvSpPr/>
            <p:nvPr/>
          </p:nvSpPr>
          <p:spPr>
            <a:xfrm>
              <a:off x="6162607" y="144324"/>
              <a:ext cx="1851025" cy="1441450"/>
            </a:xfrm>
            <a:prstGeom prst="rect">
              <a:avLst/>
            </a:prstGeom>
            <a:solidFill>
              <a:schemeClr val="bg1"/>
            </a:solidFill>
            <a:ln w="12700" cap="flat" cmpd="sng">
              <a:solidFill>
                <a:srgbClr val="969696"/>
              </a:solidFill>
              <a:prstDash val="solid"/>
              <a:miter/>
              <a:headEnd type="none" w="med" len="med"/>
              <a:tailEnd type="none" w="med" len="med"/>
            </a:ln>
          </p:spPr>
          <p:txBody>
            <a:bodyPr lIns="72000" tIns="108000" rIns="72000" bIns="72000" anchor="ctr" anchorCtr="0"/>
            <a:lstStyle/>
            <a:p>
              <a:pPr algn="ctr" eaLnBrk="0" hangingPunct="0">
                <a:lnSpc>
                  <a:spcPct val="150000"/>
                </a:lnSpc>
                <a:spcBef>
                  <a:spcPct val="50000"/>
                </a:spcBef>
                <a:spcAft>
                  <a:spcPct val="17000"/>
                </a:spcAft>
                <a:buClr>
                  <a:schemeClr val="tx1"/>
                </a:buClr>
                <a:buFont typeface="Wingdings" panose="05000000000000000000" pitchFamily="2" charset="2"/>
                <a:buNone/>
              </a:pPr>
              <a:endParaRPr lang="zh-CN" altLang="zh-CN" sz="1200" dirty="0">
                <a:latin typeface="微软雅黑" panose="020B0503020204020204" pitchFamily="34" charset="-122"/>
                <a:ea typeface="Malgun Gothic" panose="020B0503020000020004" pitchFamily="34" charset="-127"/>
                <a:sym typeface="微软雅黑" panose="020B0503020204020204" pitchFamily="34" charset="-122"/>
              </a:endParaRPr>
            </a:p>
          </p:txBody>
        </p:sp>
        <p:sp>
          <p:nvSpPr>
            <p:cNvPr id="31758" name="직사각형 25"/>
            <p:cNvSpPr/>
            <p:nvPr/>
          </p:nvSpPr>
          <p:spPr>
            <a:xfrm>
              <a:off x="6429187" y="-33946"/>
              <a:ext cx="1236856" cy="340636"/>
            </a:xfrm>
            <a:prstGeom prst="rect">
              <a:avLst/>
            </a:prstGeom>
            <a:solidFill>
              <a:schemeClr val="bg1"/>
            </a:solidFill>
            <a:ln w="9525">
              <a:noFill/>
            </a:ln>
          </p:spPr>
          <p:txBody>
            <a:bodyPr wrap="none" lIns="72000" tIns="36000" rIns="72000" bIns="36000" anchor="ctr" anchorCtr="0">
              <a:spAutoFit/>
            </a:bodyPr>
            <a:lstStyle/>
            <a:p>
              <a:pPr algn="ctr" eaLnBrk="0" hangingPunct="0">
                <a:spcBef>
                  <a:spcPct val="50000"/>
                </a:spcBef>
                <a:spcAft>
                  <a:spcPct val="17000"/>
                </a:spcAft>
                <a:buClr>
                  <a:schemeClr val="tx1"/>
                </a:buClr>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sym typeface="Arial" panose="020B0604020202020204" pitchFamily="34" charset="0"/>
                </a:rPr>
                <a:t>后项</a:t>
              </a:r>
              <a:r>
                <a:rPr lang="en-US" altLang="zh-CN" sz="1200" dirty="0">
                  <a:latin typeface="微软雅黑" panose="020B0503020204020204" pitchFamily="34" charset="-122"/>
                  <a:ea typeface="微软雅黑" panose="020B0503020204020204" pitchFamily="34" charset="-122"/>
                  <a:sym typeface="Arial" panose="020B0604020202020204" pitchFamily="34" charset="0"/>
                </a:rPr>
                <a:t>(Consequent) </a:t>
              </a:r>
              <a:endParaRPr lang="zh-CN" altLang="en-US" dirty="0">
                <a:latin typeface="Calibri" panose="020F0502020204030204" pitchFamily="34" charset="0"/>
                <a:ea typeface="宋体" panose="02010600030101010101" pitchFamily="2" charset="-122"/>
              </a:endParaRPr>
            </a:p>
          </p:txBody>
        </p:sp>
        <p:grpSp>
          <p:nvGrpSpPr>
            <p:cNvPr id="31759" name="Group 13"/>
            <p:cNvGrpSpPr/>
            <p:nvPr/>
          </p:nvGrpSpPr>
          <p:grpSpPr>
            <a:xfrm>
              <a:off x="2312920" y="371333"/>
              <a:ext cx="1000125" cy="1046149"/>
              <a:chOff x="0" y="0"/>
              <a:chExt cx="857256" cy="869763"/>
            </a:xfrm>
          </p:grpSpPr>
          <p:pic>
            <p:nvPicPr>
              <p:cNvPr id="31784" name="Picture 17"/>
              <p:cNvPicPr>
                <a:picLocks noChangeAspect="1"/>
              </p:cNvPicPr>
              <p:nvPr/>
            </p:nvPicPr>
            <p:blipFill>
              <a:blip r:embed="rId3"/>
              <a:stretch>
                <a:fillRect/>
              </a:stretch>
            </p:blipFill>
            <p:spPr>
              <a:xfrm>
                <a:off x="0" y="0"/>
                <a:ext cx="857256" cy="515547"/>
              </a:xfrm>
              <a:prstGeom prst="rect">
                <a:avLst/>
              </a:prstGeom>
              <a:noFill/>
              <a:ln w="9525">
                <a:noFill/>
              </a:ln>
            </p:spPr>
          </p:pic>
          <p:sp>
            <p:nvSpPr>
              <p:cNvPr id="31785" name="TextBox 15"/>
              <p:cNvSpPr/>
              <p:nvPr/>
            </p:nvSpPr>
            <p:spPr>
              <a:xfrm>
                <a:off x="232975" y="564960"/>
                <a:ext cx="351822" cy="304803"/>
              </a:xfrm>
              <a:prstGeom prst="rect">
                <a:avLst/>
              </a:prstGeom>
              <a:noFill/>
              <a:ln w="9525">
                <a:noFill/>
              </a:ln>
            </p:spPr>
            <p:txBody>
              <a:bodyPr wrap="none">
                <a:spAutoFit/>
              </a:bodyPr>
              <a:lstStyle/>
              <a:p>
                <a:pPr algn="ctr" eaLnBrk="0" hangingPunct="0">
                  <a:spcBef>
                    <a:spcPct val="50000"/>
                  </a:spcBef>
                  <a:spcAft>
                    <a:spcPct val="17000"/>
                  </a:spcAft>
                  <a:buClr>
                    <a:schemeClr val="tx1"/>
                  </a:buClr>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sym typeface="Arial" panose="020B0604020202020204" pitchFamily="34" charset="0"/>
                  </a:rPr>
                  <a:t>蔬菜</a:t>
                </a:r>
                <a:endParaRPr lang="zh-CN" altLang="en-US" dirty="0">
                  <a:latin typeface="Calibri" panose="020F0502020204030204" pitchFamily="34" charset="0"/>
                  <a:ea typeface="宋体" panose="02010600030101010101" pitchFamily="2" charset="-122"/>
                </a:endParaRPr>
              </a:p>
            </p:txBody>
          </p:sp>
        </p:grpSp>
        <p:grpSp>
          <p:nvGrpSpPr>
            <p:cNvPr id="31760" name="Group 16"/>
            <p:cNvGrpSpPr/>
            <p:nvPr/>
          </p:nvGrpSpPr>
          <p:grpSpPr>
            <a:xfrm>
              <a:off x="4241732" y="380860"/>
              <a:ext cx="1000125" cy="1027147"/>
              <a:chOff x="0" y="0"/>
              <a:chExt cx="785818" cy="854459"/>
            </a:xfrm>
          </p:grpSpPr>
          <p:grpSp>
            <p:nvGrpSpPr>
              <p:cNvPr id="31779" name="Group 17"/>
              <p:cNvGrpSpPr>
                <a:grpSpLocks noChangeAspect="1"/>
              </p:cNvGrpSpPr>
              <p:nvPr/>
            </p:nvGrpSpPr>
            <p:grpSpPr>
              <a:xfrm>
                <a:off x="0" y="0"/>
                <a:ext cx="785818" cy="428629"/>
                <a:chOff x="0" y="0"/>
                <a:chExt cx="2136343" cy="816866"/>
              </a:xfrm>
            </p:grpSpPr>
            <p:pic>
              <p:nvPicPr>
                <p:cNvPr id="31781" name="Picture 18"/>
                <p:cNvPicPr>
                  <a:picLocks noChangeAspect="1"/>
                </p:cNvPicPr>
                <p:nvPr/>
              </p:nvPicPr>
              <p:blipFill>
                <a:blip r:embed="rId4"/>
                <a:stretch>
                  <a:fillRect/>
                </a:stretch>
              </p:blipFill>
              <p:spPr>
                <a:xfrm>
                  <a:off x="0" y="0"/>
                  <a:ext cx="1831543" cy="512064"/>
                </a:xfrm>
                <a:prstGeom prst="rect">
                  <a:avLst/>
                </a:prstGeom>
                <a:noFill/>
                <a:ln w="9525">
                  <a:noFill/>
                </a:ln>
              </p:spPr>
            </p:pic>
            <p:pic>
              <p:nvPicPr>
                <p:cNvPr id="31782" name="Picture 18"/>
                <p:cNvPicPr>
                  <a:picLocks noChangeAspect="1"/>
                </p:cNvPicPr>
                <p:nvPr/>
              </p:nvPicPr>
              <p:blipFill>
                <a:blip r:embed="rId4"/>
                <a:stretch>
                  <a:fillRect/>
                </a:stretch>
              </p:blipFill>
              <p:spPr>
                <a:xfrm>
                  <a:off x="152400" y="152400"/>
                  <a:ext cx="1831543" cy="512064"/>
                </a:xfrm>
                <a:prstGeom prst="rect">
                  <a:avLst/>
                </a:prstGeom>
                <a:noFill/>
                <a:ln w="9525">
                  <a:noFill/>
                </a:ln>
              </p:spPr>
            </p:pic>
            <p:pic>
              <p:nvPicPr>
                <p:cNvPr id="31783" name="Picture 18"/>
                <p:cNvPicPr>
                  <a:picLocks noChangeAspect="1"/>
                </p:cNvPicPr>
                <p:nvPr/>
              </p:nvPicPr>
              <p:blipFill>
                <a:blip r:embed="rId4"/>
                <a:stretch>
                  <a:fillRect/>
                </a:stretch>
              </p:blipFill>
              <p:spPr>
                <a:xfrm>
                  <a:off x="304801" y="304802"/>
                  <a:ext cx="1831542" cy="512064"/>
                </a:xfrm>
                <a:prstGeom prst="rect">
                  <a:avLst/>
                </a:prstGeom>
                <a:noFill/>
                <a:ln w="9525">
                  <a:noFill/>
                </a:ln>
              </p:spPr>
            </p:pic>
          </p:grpSp>
          <p:sp>
            <p:nvSpPr>
              <p:cNvPr id="31780" name="TextBox 49"/>
              <p:cNvSpPr/>
              <p:nvPr/>
            </p:nvSpPr>
            <p:spPr>
              <a:xfrm>
                <a:off x="225466" y="549479"/>
                <a:ext cx="322503" cy="304980"/>
              </a:xfrm>
              <a:prstGeom prst="rect">
                <a:avLst/>
              </a:prstGeom>
              <a:noFill/>
              <a:ln w="9525">
                <a:noFill/>
              </a:ln>
            </p:spPr>
            <p:txBody>
              <a:bodyPr wrap="none">
                <a:spAutoFit/>
              </a:bodyPr>
              <a:lstStyle/>
              <a:p>
                <a:pPr algn="ctr" eaLnBrk="0" hangingPunct="0">
                  <a:spcBef>
                    <a:spcPct val="50000"/>
                  </a:spcBef>
                  <a:spcAft>
                    <a:spcPct val="17000"/>
                  </a:spcAft>
                  <a:buClr>
                    <a:schemeClr val="tx1"/>
                  </a:buClr>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sym typeface="Arial" panose="020B0604020202020204" pitchFamily="34" charset="0"/>
                  </a:rPr>
                  <a:t>鲜鱼</a:t>
                </a:r>
                <a:endParaRPr lang="zh-CN" altLang="en-US" dirty="0">
                  <a:latin typeface="Calibri" panose="020F0502020204030204" pitchFamily="34" charset="0"/>
                  <a:ea typeface="宋体" panose="02010600030101010101" pitchFamily="2" charset="-122"/>
                </a:endParaRPr>
              </a:p>
            </p:txBody>
          </p:sp>
        </p:grpSp>
        <p:grpSp>
          <p:nvGrpSpPr>
            <p:cNvPr id="31761" name="Group 23"/>
            <p:cNvGrpSpPr/>
            <p:nvPr/>
          </p:nvGrpSpPr>
          <p:grpSpPr>
            <a:xfrm>
              <a:off x="6721455" y="337997"/>
              <a:ext cx="883723" cy="1112890"/>
              <a:chOff x="43092" y="0"/>
              <a:chExt cx="884348" cy="925952"/>
            </a:xfrm>
          </p:grpSpPr>
          <p:pic>
            <p:nvPicPr>
              <p:cNvPr id="31777" name="Picture 3"/>
              <p:cNvPicPr>
                <a:picLocks noChangeAspect="1"/>
              </p:cNvPicPr>
              <p:nvPr/>
            </p:nvPicPr>
            <p:blipFill>
              <a:blip r:embed="rId5"/>
              <a:stretch>
                <a:fillRect/>
              </a:stretch>
            </p:blipFill>
            <p:spPr>
              <a:xfrm>
                <a:off x="43092" y="0"/>
                <a:ext cx="642942" cy="571504"/>
              </a:xfrm>
              <a:prstGeom prst="rect">
                <a:avLst/>
              </a:prstGeom>
              <a:noFill/>
              <a:ln w="9525">
                <a:noFill/>
              </a:ln>
            </p:spPr>
          </p:pic>
          <p:sp>
            <p:nvSpPr>
              <p:cNvPr id="31778" name="TextBox 52"/>
              <p:cNvSpPr/>
              <p:nvPr/>
            </p:nvSpPr>
            <p:spPr>
              <a:xfrm>
                <a:off x="99530" y="620918"/>
                <a:ext cx="827910" cy="305034"/>
              </a:xfrm>
              <a:prstGeom prst="rect">
                <a:avLst/>
              </a:prstGeom>
              <a:noFill/>
              <a:ln w="9525">
                <a:noFill/>
              </a:ln>
            </p:spPr>
            <p:txBody>
              <a:bodyPr wrap="none">
                <a:spAutoFit/>
              </a:bodyPr>
              <a:lstStyle/>
              <a:p>
                <a:pPr algn="ctr" eaLnBrk="0" hangingPunct="0">
                  <a:spcBef>
                    <a:spcPct val="50000"/>
                  </a:spcBef>
                  <a:spcAft>
                    <a:spcPct val="17000"/>
                  </a:spcAft>
                  <a:buClr>
                    <a:schemeClr val="tx1"/>
                  </a:buClr>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sym typeface="Arial" panose="020B0604020202020204" pitchFamily="34" charset="0"/>
                  </a:rPr>
                  <a:t>红酒</a:t>
                </a:r>
                <a:r>
                  <a:rPr lang="en-US" altLang="zh-CN" sz="1200" dirty="0">
                    <a:latin typeface="微软雅黑" panose="020B0503020204020204" pitchFamily="34" charset="-122"/>
                    <a:ea typeface="微软雅黑" panose="020B0503020204020204" pitchFamily="34" charset="-122"/>
                    <a:sym typeface="Arial" panose="020B0604020202020204" pitchFamily="34" charset="0"/>
                  </a:rPr>
                  <a:t>? </a:t>
                </a:r>
                <a:r>
                  <a:rPr lang="zh-CN" altLang="en-US" sz="1200" dirty="0">
                    <a:latin typeface="微软雅黑" panose="020B0503020204020204" pitchFamily="34" charset="-122"/>
                    <a:ea typeface="微软雅黑" panose="020B0503020204020204" pitchFamily="34" charset="-122"/>
                    <a:sym typeface="Arial" panose="020B0604020202020204" pitchFamily="34" charset="0"/>
                  </a:rPr>
                  <a:t>啤酒</a:t>
                </a:r>
                <a:r>
                  <a:rPr lang="en-US" altLang="zh-CN" sz="1200" dirty="0">
                    <a:latin typeface="微软雅黑" panose="020B0503020204020204" pitchFamily="34" charset="-122"/>
                    <a:ea typeface="微软雅黑" panose="020B0503020204020204" pitchFamily="34" charset="-122"/>
                    <a:sym typeface="Arial" panose="020B0604020202020204" pitchFamily="34" charset="0"/>
                  </a:rPr>
                  <a:t>?</a:t>
                </a:r>
                <a:endParaRPr lang="zh-CN" altLang="en-US" dirty="0">
                  <a:latin typeface="Calibri" panose="020F0502020204030204" pitchFamily="34" charset="0"/>
                  <a:ea typeface="宋体" panose="02010600030101010101" pitchFamily="2" charset="-122"/>
                </a:endParaRPr>
              </a:p>
            </p:txBody>
          </p:sp>
        </p:grpSp>
        <p:sp>
          <p:nvSpPr>
            <p:cNvPr id="31762" name="Rectangle 101"/>
            <p:cNvSpPr/>
            <p:nvPr/>
          </p:nvSpPr>
          <p:spPr>
            <a:xfrm>
              <a:off x="2100195" y="2093774"/>
              <a:ext cx="3351212" cy="1438275"/>
            </a:xfrm>
            <a:prstGeom prst="rect">
              <a:avLst/>
            </a:prstGeom>
            <a:solidFill>
              <a:schemeClr val="bg1"/>
            </a:solidFill>
            <a:ln w="12700" cap="flat" cmpd="sng">
              <a:solidFill>
                <a:srgbClr val="969696"/>
              </a:solidFill>
              <a:prstDash val="solid"/>
              <a:miter/>
              <a:headEnd type="none" w="med" len="med"/>
              <a:tailEnd type="none" w="med" len="med"/>
            </a:ln>
          </p:spPr>
          <p:txBody>
            <a:bodyPr lIns="72000" tIns="108000" rIns="72000" bIns="72000" anchor="ctr" anchorCtr="0"/>
            <a:lstStyle/>
            <a:p>
              <a:pPr algn="just" eaLnBrk="0" hangingPunct="0">
                <a:lnSpc>
                  <a:spcPct val="150000"/>
                </a:lnSpc>
                <a:spcBef>
                  <a:spcPct val="50000"/>
                </a:spcBef>
                <a:spcAft>
                  <a:spcPct val="17000"/>
                </a:spcAft>
                <a:buClr>
                  <a:schemeClr val="tx1"/>
                </a:buClr>
                <a:buFont typeface="Wingdings" panose="05000000000000000000" pitchFamily="2" charset="2"/>
                <a:buNone/>
              </a:pPr>
              <a:endParaRPr lang="zh-CN" altLang="zh-CN" sz="1200" dirty="0">
                <a:latin typeface="微软雅黑" panose="020B0503020204020204" pitchFamily="34" charset="-122"/>
                <a:ea typeface="Malgun Gothic" panose="020B0503020000020004" pitchFamily="34" charset="-127"/>
                <a:sym typeface="Arial" panose="020B0604020202020204" pitchFamily="34" charset="0"/>
              </a:endParaRPr>
            </a:p>
          </p:txBody>
        </p:sp>
        <p:sp>
          <p:nvSpPr>
            <p:cNvPr id="31763" name="직사각형 23"/>
            <p:cNvSpPr/>
            <p:nvPr/>
          </p:nvSpPr>
          <p:spPr>
            <a:xfrm>
              <a:off x="2243070" y="1916953"/>
              <a:ext cx="1571625" cy="340636"/>
            </a:xfrm>
            <a:prstGeom prst="rect">
              <a:avLst/>
            </a:prstGeom>
            <a:solidFill>
              <a:schemeClr val="bg1"/>
            </a:solidFill>
            <a:ln w="9525">
              <a:noFill/>
            </a:ln>
          </p:spPr>
          <p:txBody>
            <a:bodyPr lIns="72000" tIns="36000" rIns="72000" bIns="36000" anchor="ctr" anchorCtr="0">
              <a:spAutoFit/>
            </a:bodyPr>
            <a:lstStyle/>
            <a:p>
              <a:pPr algn="ctr" eaLnBrk="0" hangingPunct="0">
                <a:spcBef>
                  <a:spcPct val="50000"/>
                </a:spcBef>
                <a:spcAft>
                  <a:spcPct val="17000"/>
                </a:spcAft>
                <a:buClr>
                  <a:schemeClr val="tx1"/>
                </a:buClr>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sym typeface="Arial" panose="020B0604020202020204" pitchFamily="34" charset="0"/>
                </a:rPr>
                <a:t>前项</a:t>
              </a:r>
              <a:r>
                <a:rPr lang="en-US" altLang="zh-CN" sz="1200" dirty="0">
                  <a:latin typeface="微软雅黑" panose="020B0503020204020204" pitchFamily="34" charset="-122"/>
                  <a:ea typeface="微软雅黑" panose="020B0503020204020204" pitchFamily="34" charset="-122"/>
                  <a:sym typeface="Arial" panose="020B0604020202020204" pitchFamily="34" charset="0"/>
                </a:rPr>
                <a:t>(Antecedent) </a:t>
              </a:r>
              <a:endParaRPr lang="zh-CN" altLang="en-US" dirty="0">
                <a:latin typeface="Calibri" panose="020F0502020204030204" pitchFamily="34" charset="0"/>
                <a:ea typeface="宋体" panose="02010600030101010101" pitchFamily="2" charset="-122"/>
              </a:endParaRPr>
            </a:p>
          </p:txBody>
        </p:sp>
        <p:sp>
          <p:nvSpPr>
            <p:cNvPr id="31764" name="Rectangle 101"/>
            <p:cNvSpPr/>
            <p:nvPr/>
          </p:nvSpPr>
          <p:spPr>
            <a:xfrm>
              <a:off x="6165782" y="2092186"/>
              <a:ext cx="1851025" cy="1441450"/>
            </a:xfrm>
            <a:prstGeom prst="rect">
              <a:avLst/>
            </a:prstGeom>
            <a:solidFill>
              <a:schemeClr val="bg1"/>
            </a:solidFill>
            <a:ln w="12700" cap="flat" cmpd="sng">
              <a:solidFill>
                <a:srgbClr val="969696"/>
              </a:solidFill>
              <a:prstDash val="solid"/>
              <a:miter/>
              <a:headEnd type="none" w="med" len="med"/>
              <a:tailEnd type="none" w="med" len="med"/>
            </a:ln>
          </p:spPr>
          <p:txBody>
            <a:bodyPr lIns="72000" tIns="108000" rIns="72000" bIns="72000" anchor="ctr" anchorCtr="0"/>
            <a:lstStyle/>
            <a:p>
              <a:pPr algn="ctr" eaLnBrk="0" hangingPunct="0">
                <a:lnSpc>
                  <a:spcPct val="150000"/>
                </a:lnSpc>
                <a:spcBef>
                  <a:spcPct val="50000"/>
                </a:spcBef>
                <a:spcAft>
                  <a:spcPct val="17000"/>
                </a:spcAft>
                <a:buClr>
                  <a:schemeClr val="tx1"/>
                </a:buClr>
                <a:buFont typeface="Wingdings" panose="05000000000000000000" pitchFamily="2" charset="2"/>
                <a:buNone/>
              </a:pPr>
              <a:endParaRPr lang="zh-CN" altLang="zh-CN" sz="1200" dirty="0">
                <a:latin typeface="微软雅黑" panose="020B0503020204020204" pitchFamily="34" charset="-122"/>
                <a:ea typeface="Malgun Gothic" panose="020B0503020000020004" pitchFamily="34" charset="-127"/>
                <a:sym typeface="微软雅黑" panose="020B0503020204020204" pitchFamily="34" charset="-122"/>
              </a:endParaRPr>
            </a:p>
          </p:txBody>
        </p:sp>
        <p:sp>
          <p:nvSpPr>
            <p:cNvPr id="31765" name="직사각형 25"/>
            <p:cNvSpPr/>
            <p:nvPr/>
          </p:nvSpPr>
          <p:spPr>
            <a:xfrm>
              <a:off x="6432362" y="1916856"/>
              <a:ext cx="1236856" cy="340636"/>
            </a:xfrm>
            <a:prstGeom prst="rect">
              <a:avLst/>
            </a:prstGeom>
            <a:solidFill>
              <a:schemeClr val="bg1"/>
            </a:solidFill>
            <a:ln w="9525">
              <a:noFill/>
            </a:ln>
          </p:spPr>
          <p:txBody>
            <a:bodyPr wrap="none" lIns="72000" tIns="36000" rIns="72000" bIns="36000" anchor="ctr" anchorCtr="0">
              <a:spAutoFit/>
            </a:bodyPr>
            <a:lstStyle/>
            <a:p>
              <a:pPr algn="ctr" eaLnBrk="0" hangingPunct="0">
                <a:spcBef>
                  <a:spcPct val="50000"/>
                </a:spcBef>
                <a:spcAft>
                  <a:spcPct val="17000"/>
                </a:spcAft>
                <a:buClr>
                  <a:schemeClr val="tx1"/>
                </a:buClr>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sym typeface="Arial" panose="020B0604020202020204" pitchFamily="34" charset="0"/>
                </a:rPr>
                <a:t>后项</a:t>
              </a:r>
              <a:r>
                <a:rPr lang="en-US" altLang="zh-CN" sz="1200" dirty="0">
                  <a:latin typeface="微软雅黑" panose="020B0503020204020204" pitchFamily="34" charset="-122"/>
                  <a:ea typeface="微软雅黑" panose="020B0503020204020204" pitchFamily="34" charset="-122"/>
                  <a:sym typeface="Arial" panose="020B0604020202020204" pitchFamily="34" charset="0"/>
                </a:rPr>
                <a:t>(Consequent) </a:t>
              </a:r>
              <a:endParaRPr lang="zh-CN" altLang="en-US" dirty="0">
                <a:latin typeface="Calibri" panose="020F0502020204030204" pitchFamily="34" charset="0"/>
                <a:ea typeface="宋体" panose="02010600030101010101" pitchFamily="2" charset="-122"/>
              </a:endParaRPr>
            </a:p>
          </p:txBody>
        </p:sp>
        <p:grpSp>
          <p:nvGrpSpPr>
            <p:cNvPr id="31766" name="Group 31"/>
            <p:cNvGrpSpPr/>
            <p:nvPr/>
          </p:nvGrpSpPr>
          <p:grpSpPr>
            <a:xfrm>
              <a:off x="6704034" y="2301736"/>
              <a:ext cx="923351" cy="1081577"/>
              <a:chOff x="1829" y="0"/>
              <a:chExt cx="923157" cy="939310"/>
            </a:xfrm>
          </p:grpSpPr>
          <p:pic>
            <p:nvPicPr>
              <p:cNvPr id="31775" name="Picture 3"/>
              <p:cNvPicPr>
                <a:picLocks noChangeAspect="1"/>
              </p:cNvPicPr>
              <p:nvPr/>
            </p:nvPicPr>
            <p:blipFill>
              <a:blip r:embed="rId5"/>
              <a:stretch>
                <a:fillRect/>
              </a:stretch>
            </p:blipFill>
            <p:spPr>
              <a:xfrm>
                <a:off x="1829" y="0"/>
                <a:ext cx="642942" cy="571504"/>
              </a:xfrm>
              <a:prstGeom prst="rect">
                <a:avLst/>
              </a:prstGeom>
              <a:noFill/>
              <a:ln w="9525">
                <a:noFill/>
              </a:ln>
            </p:spPr>
          </p:pic>
          <p:sp>
            <p:nvSpPr>
              <p:cNvPr id="31776" name="TextBox 70"/>
              <p:cNvSpPr/>
              <p:nvPr/>
            </p:nvSpPr>
            <p:spPr>
              <a:xfrm>
                <a:off x="97836" y="620917"/>
                <a:ext cx="827150" cy="318393"/>
              </a:xfrm>
              <a:prstGeom prst="rect">
                <a:avLst/>
              </a:prstGeom>
              <a:noFill/>
              <a:ln w="9525">
                <a:noFill/>
              </a:ln>
            </p:spPr>
            <p:txBody>
              <a:bodyPr wrap="none">
                <a:spAutoFit/>
              </a:bodyPr>
              <a:lstStyle/>
              <a:p>
                <a:pPr algn="ctr" eaLnBrk="0" hangingPunct="0">
                  <a:spcBef>
                    <a:spcPct val="50000"/>
                  </a:spcBef>
                  <a:spcAft>
                    <a:spcPct val="17000"/>
                  </a:spcAft>
                  <a:buClr>
                    <a:schemeClr val="tx1"/>
                  </a:buClr>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sym typeface="Arial" panose="020B0604020202020204" pitchFamily="34" charset="0"/>
                  </a:rPr>
                  <a:t>耳机</a:t>
                </a:r>
                <a:r>
                  <a:rPr lang="en-US" altLang="zh-CN" sz="1200" dirty="0">
                    <a:latin typeface="微软雅黑" panose="020B0503020204020204" pitchFamily="34" charset="-122"/>
                    <a:ea typeface="微软雅黑" panose="020B0503020204020204" pitchFamily="34" charset="-122"/>
                    <a:sym typeface="Arial" panose="020B0604020202020204" pitchFamily="34" charset="0"/>
                  </a:rPr>
                  <a:t>? </a:t>
                </a:r>
                <a:r>
                  <a:rPr lang="zh-CN" altLang="en-US" sz="1200" dirty="0">
                    <a:latin typeface="微软雅黑" panose="020B0503020204020204" pitchFamily="34" charset="-122"/>
                    <a:ea typeface="微软雅黑" panose="020B0503020204020204" pitchFamily="34" charset="-122"/>
                    <a:sym typeface="Arial" panose="020B0604020202020204" pitchFamily="34" charset="0"/>
                  </a:rPr>
                  <a:t>内存</a:t>
                </a:r>
                <a:r>
                  <a:rPr lang="en-US" altLang="zh-CN" sz="1200" dirty="0">
                    <a:latin typeface="微软雅黑" panose="020B0503020204020204" pitchFamily="34" charset="-122"/>
                    <a:ea typeface="微软雅黑" panose="020B0503020204020204" pitchFamily="34" charset="-122"/>
                    <a:sym typeface="Arial" panose="020B0604020202020204" pitchFamily="34" charset="0"/>
                  </a:rPr>
                  <a:t>?</a:t>
                </a:r>
                <a:endParaRPr lang="zh-CN" altLang="en-US" dirty="0">
                  <a:latin typeface="Calibri" panose="020F0502020204030204" pitchFamily="34" charset="0"/>
                  <a:ea typeface="宋体" panose="02010600030101010101" pitchFamily="2" charset="-122"/>
                </a:endParaRPr>
              </a:p>
            </p:txBody>
          </p:sp>
        </p:grpSp>
        <p:grpSp>
          <p:nvGrpSpPr>
            <p:cNvPr id="31767" name="Group 34"/>
            <p:cNvGrpSpPr/>
            <p:nvPr/>
          </p:nvGrpSpPr>
          <p:grpSpPr>
            <a:xfrm>
              <a:off x="2304983" y="2301731"/>
              <a:ext cx="876301" cy="1082481"/>
              <a:chOff x="0" y="0"/>
              <a:chExt cx="642930" cy="938914"/>
            </a:xfrm>
          </p:grpSpPr>
          <p:sp>
            <p:nvSpPr>
              <p:cNvPr id="31773" name="TextBox 61"/>
              <p:cNvSpPr/>
              <p:nvPr/>
            </p:nvSpPr>
            <p:spPr>
              <a:xfrm>
                <a:off x="188718" y="620921"/>
                <a:ext cx="301146" cy="317993"/>
              </a:xfrm>
              <a:prstGeom prst="rect">
                <a:avLst/>
              </a:prstGeom>
              <a:noFill/>
              <a:ln w="9525">
                <a:noFill/>
              </a:ln>
            </p:spPr>
            <p:txBody>
              <a:bodyPr wrap="none">
                <a:spAutoFit/>
              </a:bodyPr>
              <a:lstStyle/>
              <a:p>
                <a:pPr algn="ctr" eaLnBrk="0" hangingPunct="0">
                  <a:spcBef>
                    <a:spcPct val="50000"/>
                  </a:spcBef>
                  <a:spcAft>
                    <a:spcPct val="17000"/>
                  </a:spcAft>
                  <a:buClr>
                    <a:schemeClr val="tx1"/>
                  </a:buClr>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sym typeface="Arial" panose="020B0604020202020204" pitchFamily="34" charset="0"/>
                  </a:rPr>
                  <a:t>手机</a:t>
                </a:r>
                <a:endParaRPr lang="zh-CN" altLang="en-US" dirty="0">
                  <a:latin typeface="Calibri" panose="020F0502020204030204" pitchFamily="34" charset="0"/>
                  <a:ea typeface="宋体" panose="02010600030101010101" pitchFamily="2" charset="-122"/>
                </a:endParaRPr>
              </a:p>
            </p:txBody>
          </p:sp>
          <p:pic>
            <p:nvPicPr>
              <p:cNvPr id="31774" name="Picture 5"/>
              <p:cNvPicPr>
                <a:picLocks noChangeAspect="1"/>
              </p:cNvPicPr>
              <p:nvPr/>
            </p:nvPicPr>
            <p:blipFill>
              <a:blip r:embed="rId6"/>
              <a:stretch>
                <a:fillRect/>
              </a:stretch>
            </p:blipFill>
            <p:spPr>
              <a:xfrm>
                <a:off x="0" y="0"/>
                <a:ext cx="642930" cy="642930"/>
              </a:xfrm>
              <a:prstGeom prst="rect">
                <a:avLst/>
              </a:prstGeom>
              <a:noFill/>
              <a:ln w="9525">
                <a:noFill/>
              </a:ln>
            </p:spPr>
          </p:pic>
        </p:grpSp>
        <p:grpSp>
          <p:nvGrpSpPr>
            <p:cNvPr id="31768" name="Group 37"/>
            <p:cNvGrpSpPr/>
            <p:nvPr/>
          </p:nvGrpSpPr>
          <p:grpSpPr>
            <a:xfrm>
              <a:off x="4289213" y="2335079"/>
              <a:ext cx="812977" cy="1015965"/>
              <a:chOff x="0" y="0"/>
              <a:chExt cx="646298" cy="881681"/>
            </a:xfrm>
          </p:grpSpPr>
          <p:sp>
            <p:nvSpPr>
              <p:cNvPr id="31771" name="TextBox 64"/>
              <p:cNvSpPr/>
              <p:nvPr/>
            </p:nvSpPr>
            <p:spPr>
              <a:xfrm>
                <a:off x="176735" y="563522"/>
                <a:ext cx="326303" cy="318159"/>
              </a:xfrm>
              <a:prstGeom prst="rect">
                <a:avLst/>
              </a:prstGeom>
              <a:noFill/>
              <a:ln w="9525">
                <a:noFill/>
              </a:ln>
            </p:spPr>
            <p:txBody>
              <a:bodyPr wrap="none">
                <a:spAutoFit/>
              </a:bodyPr>
              <a:lstStyle/>
              <a:p>
                <a:pPr algn="ctr" eaLnBrk="0" hangingPunct="0">
                  <a:spcBef>
                    <a:spcPct val="50000"/>
                  </a:spcBef>
                  <a:spcAft>
                    <a:spcPct val="17000"/>
                  </a:spcAft>
                  <a:buClr>
                    <a:schemeClr val="tx1"/>
                  </a:buClr>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sym typeface="Arial" panose="020B0604020202020204" pitchFamily="34" charset="0"/>
                  </a:rPr>
                  <a:t>配饰</a:t>
                </a:r>
                <a:endParaRPr lang="zh-CN" altLang="en-US" dirty="0">
                  <a:latin typeface="Calibri" panose="020F0502020204030204" pitchFamily="34" charset="0"/>
                  <a:ea typeface="宋体" panose="02010600030101010101" pitchFamily="2" charset="-122"/>
                </a:endParaRPr>
              </a:p>
            </p:txBody>
          </p:sp>
          <p:pic>
            <p:nvPicPr>
              <p:cNvPr id="31772" name="Picture 6"/>
              <p:cNvPicPr>
                <a:picLocks noChangeAspect="1"/>
              </p:cNvPicPr>
              <p:nvPr/>
            </p:nvPicPr>
            <p:blipFill>
              <a:blip r:embed="rId7"/>
              <a:stretch>
                <a:fillRect/>
              </a:stretch>
            </p:blipFill>
            <p:spPr>
              <a:xfrm>
                <a:off x="0" y="0"/>
                <a:ext cx="646298" cy="582789"/>
              </a:xfrm>
              <a:prstGeom prst="rect">
                <a:avLst/>
              </a:prstGeom>
              <a:noFill/>
              <a:ln w="9525">
                <a:noFill/>
              </a:ln>
            </p:spPr>
          </p:pic>
        </p:grpSp>
        <p:pic>
          <p:nvPicPr>
            <p:cNvPr id="31769" name="Picture 58"/>
            <p:cNvPicPr>
              <a:picLocks noChangeAspect="1"/>
            </p:cNvPicPr>
            <p:nvPr/>
          </p:nvPicPr>
          <p:blipFill>
            <a:blip r:embed="rId8"/>
            <a:stretch>
              <a:fillRect/>
            </a:stretch>
          </p:blipFill>
          <p:spPr>
            <a:xfrm>
              <a:off x="0" y="142748"/>
              <a:ext cx="1785854" cy="3390009"/>
            </a:xfrm>
            <a:prstGeom prst="rect">
              <a:avLst/>
            </a:prstGeom>
            <a:solidFill>
              <a:schemeClr val="bg1"/>
            </a:solidFill>
            <a:ln w="12700" cap="flat" cmpd="sng">
              <a:solidFill>
                <a:srgbClr val="969696"/>
              </a:solidFill>
              <a:prstDash val="solid"/>
              <a:miter/>
              <a:headEnd type="none" w="med" len="med"/>
              <a:tailEnd type="none" w="med" len="med"/>
            </a:ln>
          </p:spPr>
        </p:pic>
        <p:sp>
          <p:nvSpPr>
            <p:cNvPr id="31770" name="TextBox 39"/>
            <p:cNvSpPr/>
            <p:nvPr/>
          </p:nvSpPr>
          <p:spPr>
            <a:xfrm>
              <a:off x="455545" y="3723019"/>
              <a:ext cx="7147596" cy="1019171"/>
            </a:xfrm>
            <a:prstGeom prst="rect">
              <a:avLst/>
            </a:prstGeom>
            <a:noFill/>
            <a:ln w="12700" cap="flat" cmpd="sng">
              <a:solidFill>
                <a:srgbClr val="0000CC"/>
              </a:solidFill>
              <a:prstDash val="solid"/>
              <a:miter/>
              <a:headEnd type="none" w="med" len="med"/>
              <a:tailEnd type="none" w="med" len="med"/>
            </a:ln>
          </p:spPr>
          <p:txBody>
            <a:bodyPr>
              <a:spAutoFit/>
            </a:bodyPr>
            <a:lstStyle/>
            <a:p>
              <a:pPr algn="ctr" eaLnBrk="0" hangingPunct="0">
                <a:lnSpc>
                  <a:spcPct val="150000"/>
                </a:lnSpc>
                <a:spcBef>
                  <a:spcPct val="50000"/>
                </a:spcBef>
                <a:spcAft>
                  <a:spcPct val="17000"/>
                </a:spcAft>
                <a:buClr>
                  <a:schemeClr val="tx1"/>
                </a:buClr>
                <a:buFont typeface="Wingdings" panose="05000000000000000000" pitchFamily="2" charset="2"/>
                <a:buNone/>
              </a:pPr>
              <a:r>
                <a:rPr lang="zh-CN" altLang="en-US" sz="1200" u="sng" dirty="0">
                  <a:latin typeface="微软雅黑" panose="020B0503020204020204" pitchFamily="34" charset="-122"/>
                  <a:ea typeface="微软雅黑" panose="020B0503020204020204" pitchFamily="34" charset="-122"/>
                  <a:sym typeface="微软雅黑" panose="020B0503020204020204" pitchFamily="34" charset="-122"/>
                </a:rPr>
                <a:t>前提</a:t>
              </a:r>
              <a:r>
                <a:rPr lang="en-US" altLang="zh-CN" sz="1200" u="sng" dirty="0">
                  <a:latin typeface="微软雅黑" panose="020B0503020204020204" pitchFamily="34" charset="-122"/>
                  <a:ea typeface="微软雅黑" panose="020B0503020204020204" pitchFamily="34" charset="-122"/>
                  <a:sym typeface="微软雅黑" panose="020B0503020204020204" pitchFamily="34" charset="-122"/>
                </a:rPr>
                <a:t>(1) &amp; </a:t>
              </a:r>
              <a:r>
                <a:rPr lang="zh-CN" altLang="en-US" sz="1200" u="sng" dirty="0">
                  <a:latin typeface="微软雅黑" panose="020B0503020204020204" pitchFamily="34" charset="-122"/>
                  <a:ea typeface="微软雅黑" panose="020B0503020204020204" pitchFamily="34" charset="-122"/>
                  <a:sym typeface="微软雅黑" panose="020B0503020204020204" pitchFamily="34" charset="-122"/>
                </a:rPr>
                <a:t>前提</a:t>
              </a:r>
              <a:r>
                <a:rPr lang="en-US" altLang="zh-CN" sz="1200" u="sng" dirty="0">
                  <a:latin typeface="微软雅黑" panose="020B0503020204020204" pitchFamily="34" charset="-122"/>
                  <a:ea typeface="微软雅黑" panose="020B0503020204020204" pitchFamily="34" charset="-122"/>
                  <a:sym typeface="微软雅黑" panose="020B0503020204020204" pitchFamily="34" charset="-122"/>
                </a:rPr>
                <a:t>(2) &amp; … &amp; </a:t>
              </a:r>
              <a:r>
                <a:rPr lang="zh-CN" altLang="en-US" sz="1200" u="sng" dirty="0">
                  <a:latin typeface="微软雅黑" panose="020B0503020204020204" pitchFamily="34" charset="-122"/>
                  <a:ea typeface="微软雅黑" panose="020B0503020204020204" pitchFamily="34" charset="-122"/>
                  <a:sym typeface="微软雅黑" panose="020B0503020204020204" pitchFamily="34" charset="-122"/>
                </a:rPr>
                <a:t>前提</a:t>
              </a:r>
              <a:r>
                <a:rPr lang="en-US" altLang="zh-CN" sz="1200" u="sng" dirty="0">
                  <a:latin typeface="微软雅黑" panose="020B0503020204020204" pitchFamily="34" charset="-122"/>
                  <a:ea typeface="微软雅黑" panose="020B0503020204020204" pitchFamily="34" charset="-122"/>
                  <a:sym typeface="微软雅黑" panose="020B0503020204020204" pitchFamily="34" charset="-122"/>
                </a:rPr>
                <a:t>(m)</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sym typeface="Arial" panose="020B0604020202020204" pitchFamily="34" charset="0"/>
                </a:rPr>
                <a:t>            </a:t>
              </a:r>
              <a:r>
                <a:rPr lang="zh-CN" altLang="en-US" sz="1200" dirty="0">
                  <a:latin typeface="微软雅黑" panose="020B0503020204020204" pitchFamily="34" charset="-122"/>
                  <a:ea typeface="微软雅黑" panose="020B0503020204020204" pitchFamily="34" charset="-122"/>
                  <a:sym typeface="Arial" panose="020B0604020202020204" pitchFamily="34" charset="0"/>
                </a:rPr>
                <a:t>结论</a:t>
              </a:r>
            </a:p>
            <a:p>
              <a:pPr algn="ctr" eaLnBrk="0" hangingPunct="0">
                <a:lnSpc>
                  <a:spcPct val="150000"/>
                </a:lnSpc>
                <a:spcBef>
                  <a:spcPct val="50000"/>
                </a:spcBef>
                <a:spcAft>
                  <a:spcPct val="17000"/>
                </a:spcAft>
                <a:buClr>
                  <a:schemeClr val="tx1"/>
                </a:buClr>
                <a:buFont typeface="Wingdings" panose="05000000000000000000" pitchFamily="2" charset="2"/>
                <a:buNone/>
              </a:pP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                Antecedents                               Consequent </a:t>
              </a:r>
              <a:endParaRPr lang="zh-CN" altLang="en-US" dirty="0">
                <a:latin typeface="Calibri" panose="020F0502020204030204" pitchFamily="34" charset="0"/>
                <a:ea typeface="宋体" panose="02010600030101010101" pitchFamily="2" charset="-122"/>
              </a:endParaRPr>
            </a:p>
          </p:txBody>
        </p:sp>
      </p:grpSp>
      <p:sp>
        <p:nvSpPr>
          <p:cNvPr id="31751" name="矩形 7"/>
          <p:cNvSpPr/>
          <p:nvPr/>
        </p:nvSpPr>
        <p:spPr>
          <a:xfrm>
            <a:off x="1435100" y="2749550"/>
            <a:ext cx="1520825" cy="536575"/>
          </a:xfrm>
          <a:prstGeom prst="rect">
            <a:avLst/>
          </a:prstGeom>
          <a:noFill/>
          <a:ln w="9525">
            <a:noFill/>
          </a:ln>
        </p:spPr>
        <p:txBody>
          <a:bodyPr>
            <a:spAutoFit/>
          </a:bodyPr>
          <a:lstStyle/>
          <a:p>
            <a:pPr marL="285750" lvl="1" indent="0" eaLnBrk="0" hangingPunct="0">
              <a:lnSpc>
                <a:spcPct val="120000"/>
              </a:lnSpc>
              <a:spcBef>
                <a:spcPct val="20000"/>
              </a:spcBef>
              <a:spcAft>
                <a:spcPct val="17000"/>
              </a:spcAft>
              <a:buClr>
                <a:schemeClr val="tx1"/>
              </a:buClr>
              <a:buSzPct val="80000"/>
              <a:buNone/>
            </a:pPr>
            <a:r>
              <a:rPr lang="en-US" altLang="zh-CN" sz="1200" b="1" i="1"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Buying Pattern</a:t>
            </a:r>
            <a:endParaRPr lang="zh-CN" altLang="en-US" sz="2400" b="1" i="1" dirty="0">
              <a:latin typeface="Calibri" panose="020F0502020204030204" pitchFamily="34" charset="0"/>
              <a:ea typeface="微软雅黑" panose="020B0503020204020204" pitchFamily="34" charset="-122"/>
            </a:endParaRPr>
          </a:p>
        </p:txBody>
      </p:sp>
      <p:sp>
        <p:nvSpPr>
          <p:cNvPr id="31752" name="AutoShape 15"/>
          <p:cNvSpPr/>
          <p:nvPr/>
        </p:nvSpPr>
        <p:spPr>
          <a:xfrm rot="5400000">
            <a:off x="8053388" y="3459163"/>
            <a:ext cx="963612" cy="295275"/>
          </a:xfrm>
          <a:prstGeom prst="upArrow">
            <a:avLst>
              <a:gd name="adj1" fmla="val 61370"/>
              <a:gd name="adj2" fmla="val 100000"/>
            </a:avLst>
          </a:prstGeom>
          <a:gradFill rotWithShape="1">
            <a:gsLst>
              <a:gs pos="0">
                <a:srgbClr val="F9D0BD"/>
              </a:gs>
              <a:gs pos="100000">
                <a:srgbClr val="C41841"/>
              </a:gs>
            </a:gsLst>
            <a:lin ang="5400000" scaled="1"/>
            <a:tileRect/>
          </a:gradFill>
          <a:ln w="9525">
            <a:noFill/>
          </a:ln>
        </p:spPr>
        <p:txBody>
          <a:bodyPr wrap="none" anchor="ctr" anchorCtr="0"/>
          <a:lstStyle/>
          <a:p>
            <a:pPr algn="ctr" eaLnBrk="0" hangingPunct="0">
              <a:spcBef>
                <a:spcPct val="20000"/>
              </a:spcBef>
              <a:spcAft>
                <a:spcPct val="10000"/>
              </a:spcAft>
              <a:buClr>
                <a:srgbClr val="52A145"/>
              </a:buClr>
              <a:buFont typeface="Wingdings" panose="05000000000000000000" pitchFamily="2" charset="2"/>
              <a:buNone/>
            </a:pPr>
            <a:r>
              <a:rPr lang="en-US" altLang="zh-CN" sz="1600" dirty="0">
                <a:latin typeface="Calibri" panose="020F0502020204030204" pitchFamily="34" charset="0"/>
                <a:ea typeface="Malgun Gothic" panose="020B0503020000020004" pitchFamily="34" charset="-127"/>
                <a:sym typeface="Arial" panose="020B0604020202020204" pitchFamily="34" charset="0"/>
              </a:rPr>
              <a:t> </a:t>
            </a:r>
            <a:endParaRPr lang="zh-CN" altLang="en-US" dirty="0">
              <a:latin typeface="Calibri" panose="020F0502020204030204" pitchFamily="34" charset="0"/>
              <a:ea typeface="宋体" panose="02010600030101010101" pitchFamily="2" charset="-122"/>
            </a:endParaRPr>
          </a:p>
        </p:txBody>
      </p:sp>
      <p:sp>
        <p:nvSpPr>
          <p:cNvPr id="31753" name="AutoShape 15"/>
          <p:cNvSpPr/>
          <p:nvPr/>
        </p:nvSpPr>
        <p:spPr>
          <a:xfrm rot="5400000">
            <a:off x="8059738" y="4926013"/>
            <a:ext cx="962025" cy="292100"/>
          </a:xfrm>
          <a:prstGeom prst="upArrow">
            <a:avLst>
              <a:gd name="adj1" fmla="val 61370"/>
              <a:gd name="adj2" fmla="val 100000"/>
            </a:avLst>
          </a:prstGeom>
          <a:gradFill rotWithShape="1">
            <a:gsLst>
              <a:gs pos="0">
                <a:srgbClr val="F9D0BD"/>
              </a:gs>
              <a:gs pos="100000">
                <a:srgbClr val="C41841"/>
              </a:gs>
            </a:gsLst>
            <a:lin ang="5400000" scaled="1"/>
            <a:tileRect/>
          </a:gradFill>
          <a:ln w="9525">
            <a:noFill/>
          </a:ln>
        </p:spPr>
        <p:txBody>
          <a:bodyPr wrap="none" anchor="ctr" anchorCtr="0"/>
          <a:lstStyle/>
          <a:p>
            <a:pPr algn="ctr" eaLnBrk="0" hangingPunct="0">
              <a:spcBef>
                <a:spcPct val="20000"/>
              </a:spcBef>
              <a:spcAft>
                <a:spcPct val="10000"/>
              </a:spcAft>
              <a:buClr>
                <a:srgbClr val="52A145"/>
              </a:buClr>
              <a:buFont typeface="Wingdings" panose="05000000000000000000" pitchFamily="2" charset="2"/>
              <a:buNone/>
            </a:pPr>
            <a:r>
              <a:rPr lang="en-US" altLang="zh-CN" sz="1600" dirty="0">
                <a:latin typeface="Calibri" panose="020F0502020204030204" pitchFamily="34" charset="0"/>
                <a:ea typeface="Malgun Gothic" panose="020B0503020000020004" pitchFamily="34" charset="-127"/>
                <a:sym typeface="Arial" panose="020B0604020202020204" pitchFamily="34" charset="0"/>
              </a:rPr>
              <a:t> </a:t>
            </a:r>
            <a:endParaRPr lang="zh-CN" altLang="en-US" dirty="0">
              <a:latin typeface="Calibri" panose="020F0502020204030204" pitchFamily="34" charset="0"/>
              <a:ea typeface="宋体" panose="02010600030101010101" pitchFamily="2" charset="-122"/>
            </a:endParaRPr>
          </a:p>
        </p:txBody>
      </p:sp>
      <p:sp>
        <p:nvSpPr>
          <p:cNvPr id="31754"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数据挖掘的基本任务</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6"/>
          <p:cNvSpPr txBox="1"/>
          <p:nvPr/>
        </p:nvSpPr>
        <p:spPr>
          <a:xfrm>
            <a:off x="438150" y="919163"/>
            <a:ext cx="11239500" cy="554037"/>
          </a:xfrm>
          <a:prstGeom prst="rect">
            <a:avLst/>
          </a:prstGeom>
          <a:noFill/>
          <a:ln w="9525">
            <a:noFill/>
          </a:ln>
        </p:spPr>
        <p:txBody>
          <a:bodyPr lIns="0" tIns="0" rIns="0" bIns="0">
            <a:spAutoFit/>
          </a:bodyPr>
          <a:lstStyle/>
          <a:p>
            <a:pPr marL="342900" indent="-342900">
              <a:lnSpc>
                <a:spcPct val="150000"/>
              </a:lnSpc>
              <a:spcBef>
                <a:spcPct val="20000"/>
              </a:spcBef>
              <a:buClr>
                <a:schemeClr val="hlink"/>
              </a:buClr>
              <a:buFont typeface="Wingdings" panose="05000000000000000000" pitchFamily="2" charset="2"/>
              <a:buChar char="Ø"/>
            </a:pPr>
            <a:r>
              <a:rPr lang="zh-CN" altLang="en-US" sz="2400" dirty="0">
                <a:solidFill>
                  <a:srgbClr val="000000"/>
                </a:solidFill>
                <a:latin typeface="微软雅黑" panose="020B0503020204020204" pitchFamily="34" charset="-122"/>
                <a:ea typeface="微软雅黑" panose="020B0503020204020204" pitchFamily="34" charset="-122"/>
              </a:rPr>
              <a:t>聚类分析</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
        <p:nvSpPr>
          <p:cNvPr id="32771" name="Text Box 4"/>
          <p:cNvSpPr/>
          <p:nvPr/>
        </p:nvSpPr>
        <p:spPr>
          <a:xfrm>
            <a:off x="5829300" y="3806825"/>
            <a:ext cx="825500" cy="338138"/>
          </a:xfrm>
          <a:prstGeom prst="rect">
            <a:avLst/>
          </a:prstGeom>
          <a:noFill/>
          <a:ln w="9525">
            <a:noFill/>
          </a:ln>
        </p:spPr>
        <p:txBody>
          <a:bodyPr>
            <a:spAutoFit/>
          </a:bodyPr>
          <a:lstStyle/>
          <a:p>
            <a:pPr eaLnBrk="0" hangingPunct="0">
              <a:buNone/>
            </a:pPr>
            <a:r>
              <a:rPr lang="zh-CN" altLang="en-GB" sz="1600" dirty="0">
                <a:solidFill>
                  <a:srgbClr val="800000"/>
                </a:solidFill>
                <a:latin typeface="Microsoft JhengHei" panose="020B0604030504040204" pitchFamily="34" charset="-120"/>
                <a:ea typeface="Microsoft JhengHei" panose="020B0604030504040204" pitchFamily="34" charset="-120"/>
                <a:sym typeface="Microsoft JhengHei" panose="020B0604030504040204" pitchFamily="34" charset="-120"/>
              </a:rPr>
              <a:t>代垫</a:t>
            </a:r>
            <a:endParaRPr lang="zh-CN" altLang="en-GB" dirty="0">
              <a:latin typeface="Calibri" panose="020F0502020204030204" pitchFamily="34" charset="0"/>
              <a:ea typeface="宋体" panose="02010600030101010101" pitchFamily="2" charset="-122"/>
            </a:endParaRPr>
          </a:p>
        </p:txBody>
      </p:sp>
      <p:sp>
        <p:nvSpPr>
          <p:cNvPr id="32772" name="직사각형 46"/>
          <p:cNvSpPr/>
          <p:nvPr/>
        </p:nvSpPr>
        <p:spPr>
          <a:xfrm>
            <a:off x="415925" y="1565275"/>
            <a:ext cx="11347450" cy="4770438"/>
          </a:xfrm>
          <a:prstGeom prst="rect">
            <a:avLst/>
          </a:prstGeom>
          <a:solidFill>
            <a:srgbClr val="F2F2F2"/>
          </a:solidFill>
          <a:ln w="6350" cap="flat" cmpd="sng">
            <a:solidFill>
              <a:srgbClr val="BFBFBF"/>
            </a:solidFill>
            <a:prstDash val="solid"/>
            <a:miter/>
            <a:headEnd type="none" w="med" len="med"/>
            <a:tailEnd type="none" w="med" len="med"/>
          </a:ln>
        </p:spPr>
        <p:txBody>
          <a:bodyPr lIns="92857" tIns="46429" rIns="92857" bIns="46429"/>
          <a:lstStyle/>
          <a:p>
            <a:pPr marL="225425" indent="-225425" eaLnBrk="0" hangingPunct="0">
              <a:lnSpc>
                <a:spcPct val="150000"/>
              </a:lnSpc>
              <a:spcBef>
                <a:spcPct val="50000"/>
              </a:spcBef>
              <a:buClr>
                <a:srgbClr val="BF0B25"/>
              </a:buClr>
              <a:buSzPct val="80000"/>
              <a:buFont typeface="Wingdings" panose="05000000000000000000" pitchFamily="2" charset="2"/>
              <a:buChar char="n"/>
            </a:pPr>
            <a:endParaRPr lang="zh-CN" altLang="zh-CN" sz="1200" b="1" i="1" dirty="0">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2773" name="Group 7"/>
          <p:cNvGrpSpPr/>
          <p:nvPr/>
        </p:nvGrpSpPr>
        <p:grpSpPr>
          <a:xfrm>
            <a:off x="4321175" y="3044825"/>
            <a:ext cx="2414588" cy="3057525"/>
            <a:chOff x="0" y="0"/>
            <a:chExt cx="2590800" cy="3386137"/>
          </a:xfrm>
        </p:grpSpPr>
        <p:sp>
          <p:nvSpPr>
            <p:cNvPr id="32812" name="Oval 73"/>
            <p:cNvSpPr/>
            <p:nvPr/>
          </p:nvSpPr>
          <p:spPr>
            <a:xfrm>
              <a:off x="0" y="0"/>
              <a:ext cx="2590800" cy="3386137"/>
            </a:xfrm>
            <a:prstGeom prst="ellipse">
              <a:avLst/>
            </a:prstGeom>
            <a:noFill/>
            <a:ln w="28575" cap="flat" cmpd="sng">
              <a:solidFill>
                <a:srgbClr val="CCECFF"/>
              </a:solidFill>
              <a:prstDash val="solid"/>
              <a:headEnd type="none" w="med" len="med"/>
              <a:tailEnd type="none" w="med" len="med"/>
            </a:ln>
          </p:spPr>
          <p:txBody>
            <a:bodyPr wrap="none" lIns="0" tIns="0" rIns="0" bIns="0" anchor="ctr" anchorCtr="0"/>
            <a:lstStyle/>
            <a:p>
              <a:pPr algn="ctr" eaLnBrk="0" hangingPunct="0">
                <a:spcBef>
                  <a:spcPct val="50000"/>
                </a:spcBef>
                <a:spcAft>
                  <a:spcPct val="17000"/>
                </a:spcAft>
                <a:buClr>
                  <a:schemeClr val="tx1"/>
                </a:buClr>
                <a:buFont typeface="Wingdings" panose="05000000000000000000" pitchFamily="2" charset="2"/>
                <a:buNone/>
              </a:pPr>
              <a:endParaRPr lang="zh-CN" altLang="zh-CN" sz="800" dirty="0">
                <a:latin typeface="Calibri" panose="020F0502020204030204" pitchFamily="34" charset="0"/>
                <a:ea typeface="Malgun Gothic" panose="020B0503020000020004" pitchFamily="34" charset="-127"/>
                <a:sym typeface="Arial" panose="020B0604020202020204" pitchFamily="34" charset="0"/>
              </a:endParaRPr>
            </a:p>
          </p:txBody>
        </p:sp>
        <p:pic>
          <p:nvPicPr>
            <p:cNvPr id="32813" name="Picture 3"/>
            <p:cNvPicPr preferRelativeResize="0"/>
            <p:nvPr/>
          </p:nvPicPr>
          <p:blipFill>
            <a:blip r:embed="rId3">
              <a:clrChange>
                <a:clrFrom>
                  <a:srgbClr val="FFFFFF"/>
                </a:clrFrom>
                <a:clrTo>
                  <a:srgbClr val="FFFFFF">
                    <a:alpha val="0"/>
                  </a:srgbClr>
                </a:clrTo>
              </a:clrChange>
            </a:blip>
            <a:stretch>
              <a:fillRect/>
            </a:stretch>
          </p:blipFill>
          <p:spPr>
            <a:xfrm>
              <a:off x="990600" y="123480"/>
              <a:ext cx="642068" cy="1095721"/>
            </a:xfrm>
            <a:prstGeom prst="rect">
              <a:avLst/>
            </a:prstGeom>
            <a:noFill/>
            <a:ln w="9525">
              <a:noFill/>
            </a:ln>
          </p:spPr>
        </p:pic>
        <p:pic>
          <p:nvPicPr>
            <p:cNvPr id="32814" name="Picture 4"/>
            <p:cNvPicPr preferRelativeResize="0"/>
            <p:nvPr/>
          </p:nvPicPr>
          <p:blipFill>
            <a:blip r:embed="rId4">
              <a:clrChange>
                <a:clrFrom>
                  <a:srgbClr val="FFFFFF"/>
                </a:clrFrom>
                <a:clrTo>
                  <a:srgbClr val="FFFFFF">
                    <a:alpha val="0"/>
                  </a:srgbClr>
                </a:clrTo>
              </a:clrChange>
            </a:blip>
            <a:stretch>
              <a:fillRect/>
            </a:stretch>
          </p:blipFill>
          <p:spPr>
            <a:xfrm>
              <a:off x="76200" y="1295400"/>
              <a:ext cx="642068" cy="1095720"/>
            </a:xfrm>
            <a:prstGeom prst="rect">
              <a:avLst/>
            </a:prstGeom>
            <a:noFill/>
            <a:ln w="9525">
              <a:noFill/>
            </a:ln>
          </p:spPr>
        </p:pic>
        <p:pic>
          <p:nvPicPr>
            <p:cNvPr id="32815" name="Picture 5"/>
            <p:cNvPicPr preferRelativeResize="0"/>
            <p:nvPr/>
          </p:nvPicPr>
          <p:blipFill>
            <a:blip r:embed="rId5">
              <a:clrChange>
                <a:clrFrom>
                  <a:srgbClr val="FFFFFF"/>
                </a:clrFrom>
                <a:clrTo>
                  <a:srgbClr val="FFFFFF">
                    <a:alpha val="0"/>
                  </a:srgbClr>
                </a:clrTo>
              </a:clrChange>
            </a:blip>
            <a:stretch>
              <a:fillRect/>
            </a:stretch>
          </p:blipFill>
          <p:spPr>
            <a:xfrm>
              <a:off x="1676400" y="1828800"/>
              <a:ext cx="642068" cy="936032"/>
            </a:xfrm>
            <a:prstGeom prst="rect">
              <a:avLst/>
            </a:prstGeom>
            <a:noFill/>
            <a:ln w="9525">
              <a:noFill/>
            </a:ln>
          </p:spPr>
        </p:pic>
        <p:pic>
          <p:nvPicPr>
            <p:cNvPr id="32816" name="Picture 6"/>
            <p:cNvPicPr preferRelativeResize="0"/>
            <p:nvPr/>
          </p:nvPicPr>
          <p:blipFill>
            <a:blip r:embed="rId6">
              <a:clrChange>
                <a:clrFrom>
                  <a:srgbClr val="FFFFFF"/>
                </a:clrFrom>
                <a:clrTo>
                  <a:srgbClr val="FFFFFF">
                    <a:alpha val="0"/>
                  </a:srgbClr>
                </a:clrTo>
              </a:clrChange>
            </a:blip>
            <a:stretch>
              <a:fillRect/>
            </a:stretch>
          </p:blipFill>
          <p:spPr>
            <a:xfrm>
              <a:off x="381000" y="228600"/>
              <a:ext cx="642068" cy="1095720"/>
            </a:xfrm>
            <a:prstGeom prst="rect">
              <a:avLst/>
            </a:prstGeom>
            <a:noFill/>
            <a:ln w="9525">
              <a:noFill/>
            </a:ln>
          </p:spPr>
        </p:pic>
        <p:pic>
          <p:nvPicPr>
            <p:cNvPr id="32817" name="Picture 7"/>
            <p:cNvPicPr preferRelativeResize="0"/>
            <p:nvPr/>
          </p:nvPicPr>
          <p:blipFill>
            <a:blip r:embed="rId7">
              <a:clrChange>
                <a:clrFrom>
                  <a:srgbClr val="FFFFFF"/>
                </a:clrFrom>
                <a:clrTo>
                  <a:srgbClr val="FFFFFF">
                    <a:alpha val="0"/>
                  </a:srgbClr>
                </a:clrTo>
              </a:clrChange>
            </a:blip>
            <a:stretch>
              <a:fillRect/>
            </a:stretch>
          </p:blipFill>
          <p:spPr>
            <a:xfrm>
              <a:off x="1090653" y="1247694"/>
              <a:ext cx="642068" cy="904284"/>
            </a:xfrm>
            <a:prstGeom prst="rect">
              <a:avLst/>
            </a:prstGeom>
            <a:noFill/>
            <a:ln w="9525">
              <a:noFill/>
            </a:ln>
          </p:spPr>
        </p:pic>
        <p:pic>
          <p:nvPicPr>
            <p:cNvPr id="32818" name="Picture 8"/>
            <p:cNvPicPr preferRelativeResize="0"/>
            <p:nvPr/>
          </p:nvPicPr>
          <p:blipFill>
            <a:blip r:embed="rId8">
              <a:clrChange>
                <a:clrFrom>
                  <a:srgbClr val="FFFFFF"/>
                </a:clrFrom>
                <a:clrTo>
                  <a:srgbClr val="FFFFFF">
                    <a:alpha val="0"/>
                  </a:srgbClr>
                </a:clrTo>
              </a:clrChange>
            </a:blip>
            <a:stretch>
              <a:fillRect/>
            </a:stretch>
          </p:blipFill>
          <p:spPr>
            <a:xfrm>
              <a:off x="1905000" y="914400"/>
              <a:ext cx="642068" cy="990600"/>
            </a:xfrm>
            <a:prstGeom prst="rect">
              <a:avLst/>
            </a:prstGeom>
            <a:noFill/>
            <a:ln w="9525">
              <a:noFill/>
            </a:ln>
          </p:spPr>
        </p:pic>
        <p:pic>
          <p:nvPicPr>
            <p:cNvPr id="32819" name="Picture 9"/>
            <p:cNvPicPr preferRelativeResize="0"/>
            <p:nvPr/>
          </p:nvPicPr>
          <p:blipFill>
            <a:blip r:embed="rId9">
              <a:clrChange>
                <a:clrFrom>
                  <a:srgbClr val="FFFFFF"/>
                </a:clrFrom>
                <a:clrTo>
                  <a:srgbClr val="FFFFFF">
                    <a:alpha val="0"/>
                  </a:srgbClr>
                </a:clrTo>
              </a:clrChange>
            </a:blip>
            <a:stretch>
              <a:fillRect/>
            </a:stretch>
          </p:blipFill>
          <p:spPr>
            <a:xfrm>
              <a:off x="500932" y="1676400"/>
              <a:ext cx="642068" cy="1095720"/>
            </a:xfrm>
            <a:prstGeom prst="rect">
              <a:avLst/>
            </a:prstGeom>
            <a:noFill/>
            <a:ln w="9525">
              <a:noFill/>
            </a:ln>
          </p:spPr>
        </p:pic>
        <p:pic>
          <p:nvPicPr>
            <p:cNvPr id="32820" name="Picture 10"/>
            <p:cNvPicPr preferRelativeResize="0"/>
            <p:nvPr/>
          </p:nvPicPr>
          <p:blipFill>
            <a:blip r:embed="rId10">
              <a:clrChange>
                <a:clrFrom>
                  <a:srgbClr val="FFFFFF"/>
                </a:clrFrom>
                <a:clrTo>
                  <a:srgbClr val="FFFFFF">
                    <a:alpha val="0"/>
                  </a:srgbClr>
                </a:clrTo>
              </a:clrChange>
            </a:blip>
            <a:stretch>
              <a:fillRect/>
            </a:stretch>
          </p:blipFill>
          <p:spPr>
            <a:xfrm>
              <a:off x="1479604" y="236551"/>
              <a:ext cx="642068" cy="1095720"/>
            </a:xfrm>
            <a:prstGeom prst="rect">
              <a:avLst/>
            </a:prstGeom>
            <a:noFill/>
            <a:ln w="9525">
              <a:noFill/>
            </a:ln>
          </p:spPr>
        </p:pic>
        <p:pic>
          <p:nvPicPr>
            <p:cNvPr id="32821" name="Picture 11"/>
            <p:cNvPicPr preferRelativeResize="0"/>
            <p:nvPr/>
          </p:nvPicPr>
          <p:blipFill>
            <a:blip r:embed="rId11">
              <a:clrChange>
                <a:clrFrom>
                  <a:srgbClr val="FFFFFF"/>
                </a:clrFrom>
                <a:clrTo>
                  <a:srgbClr val="FFFFFF">
                    <a:alpha val="0"/>
                  </a:srgbClr>
                </a:clrTo>
              </a:clrChange>
            </a:blip>
            <a:stretch>
              <a:fillRect/>
            </a:stretch>
          </p:blipFill>
          <p:spPr>
            <a:xfrm>
              <a:off x="914400" y="2170045"/>
              <a:ext cx="642068" cy="1183882"/>
            </a:xfrm>
            <a:prstGeom prst="rect">
              <a:avLst/>
            </a:prstGeom>
            <a:noFill/>
            <a:ln w="9525">
              <a:noFill/>
            </a:ln>
          </p:spPr>
        </p:pic>
        <p:sp>
          <p:nvSpPr>
            <p:cNvPr id="32822" name="Text Box 12"/>
            <p:cNvSpPr/>
            <p:nvPr/>
          </p:nvSpPr>
          <p:spPr>
            <a:xfrm>
              <a:off x="525462" y="530225"/>
              <a:ext cx="352425" cy="338554"/>
            </a:xfrm>
            <a:prstGeom prst="rect">
              <a:avLst/>
            </a:prstGeom>
            <a:noFill/>
            <a:ln w="9525">
              <a:noFill/>
            </a:ln>
          </p:spPr>
          <p:txBody>
            <a:bodyPr>
              <a:spAutoFit/>
            </a:bodyPr>
            <a:lstStyle/>
            <a:p>
              <a:pPr algn="ctr" eaLnBrk="0" hangingPunct="0">
                <a:spcBef>
                  <a:spcPct val="50000"/>
                </a:spcBef>
                <a:spcAft>
                  <a:spcPct val="17000"/>
                </a:spcAft>
                <a:buClr>
                  <a:schemeClr val="tx1"/>
                </a:buClr>
                <a:buFont typeface="Wingdings" panose="05000000000000000000" pitchFamily="2" charset="2"/>
                <a:buNone/>
              </a:pPr>
              <a:r>
                <a:rPr lang="zh-CN" altLang="en-US" sz="800" dirty="0">
                  <a:latin typeface="微软雅黑" panose="020B0503020204020204" pitchFamily="34" charset="-122"/>
                  <a:ea typeface="微软雅黑" panose="020B0503020204020204" pitchFamily="34" charset="-122"/>
                  <a:sym typeface="Arial" panose="020B0604020202020204" pitchFamily="34" charset="0"/>
                </a:rPr>
                <a:t>学生</a:t>
              </a:r>
              <a:endParaRPr lang="zh-CN" altLang="en-US" dirty="0">
                <a:latin typeface="Calibri" panose="020F0502020204030204" pitchFamily="34" charset="0"/>
                <a:ea typeface="宋体" panose="02010600030101010101" pitchFamily="2" charset="-122"/>
              </a:endParaRPr>
            </a:p>
          </p:txBody>
        </p:sp>
        <p:sp>
          <p:nvSpPr>
            <p:cNvPr id="32823" name="Text Box 13"/>
            <p:cNvSpPr/>
            <p:nvPr/>
          </p:nvSpPr>
          <p:spPr>
            <a:xfrm>
              <a:off x="1560512" y="450850"/>
              <a:ext cx="479425" cy="335721"/>
            </a:xfrm>
            <a:prstGeom prst="rect">
              <a:avLst/>
            </a:prstGeom>
            <a:noFill/>
            <a:ln w="9525">
              <a:noFill/>
            </a:ln>
          </p:spPr>
          <p:txBody>
            <a:bodyPr>
              <a:spAutoFit/>
            </a:bodyPr>
            <a:lstStyle/>
            <a:p>
              <a:pPr algn="ctr" eaLnBrk="0" hangingPunct="0">
                <a:spcBef>
                  <a:spcPct val="50000"/>
                </a:spcBef>
                <a:spcAft>
                  <a:spcPct val="17000"/>
                </a:spcAft>
                <a:buClr>
                  <a:schemeClr val="tx1"/>
                </a:buClr>
                <a:buFont typeface="Wingdings" panose="05000000000000000000" pitchFamily="2" charset="2"/>
                <a:buNone/>
              </a:pPr>
              <a:r>
                <a:rPr lang="zh-CN" altLang="en-US" sz="800" dirty="0">
                  <a:latin typeface="微软雅黑" panose="020B0503020204020204" pitchFamily="34" charset="-122"/>
                  <a:ea typeface="微软雅黑" panose="020B0503020204020204" pitchFamily="34" charset="-122"/>
                  <a:sym typeface="Arial" panose="020B0604020202020204" pitchFamily="34" charset="0"/>
                </a:rPr>
                <a:t>高收入</a:t>
              </a:r>
              <a:endParaRPr lang="zh-CN" altLang="en-US" dirty="0">
                <a:latin typeface="Calibri" panose="020F0502020204030204" pitchFamily="34" charset="0"/>
                <a:ea typeface="宋体" panose="02010600030101010101" pitchFamily="2" charset="-122"/>
              </a:endParaRPr>
            </a:p>
          </p:txBody>
        </p:sp>
        <p:sp>
          <p:nvSpPr>
            <p:cNvPr id="32824" name="Text Box 14"/>
            <p:cNvSpPr/>
            <p:nvPr/>
          </p:nvSpPr>
          <p:spPr>
            <a:xfrm>
              <a:off x="641350" y="1873249"/>
              <a:ext cx="477837" cy="213641"/>
            </a:xfrm>
            <a:prstGeom prst="rect">
              <a:avLst/>
            </a:prstGeom>
            <a:noFill/>
            <a:ln w="9525">
              <a:noFill/>
            </a:ln>
          </p:spPr>
          <p:txBody>
            <a:bodyPr>
              <a:spAutoFit/>
            </a:bodyPr>
            <a:lstStyle/>
            <a:p>
              <a:pPr algn="ctr" eaLnBrk="0" hangingPunct="0">
                <a:spcBef>
                  <a:spcPct val="50000"/>
                </a:spcBef>
                <a:spcAft>
                  <a:spcPct val="17000"/>
                </a:spcAft>
                <a:buClr>
                  <a:schemeClr val="tx1"/>
                </a:buClr>
                <a:buFont typeface="Wingdings" panose="05000000000000000000" pitchFamily="2" charset="2"/>
                <a:buNone/>
              </a:pPr>
              <a:r>
                <a:rPr lang="zh-CN" altLang="en-US" sz="800" dirty="0">
                  <a:latin typeface="微软雅黑" panose="020B0503020204020204" pitchFamily="34" charset="-122"/>
                  <a:ea typeface="微软雅黑" panose="020B0503020204020204" pitchFamily="34" charset="-122"/>
                  <a:sym typeface="Arial" panose="020B0604020202020204" pitchFamily="34" charset="0"/>
                </a:rPr>
                <a:t>贸易</a:t>
              </a:r>
              <a:endParaRPr lang="zh-CN" altLang="en-US" dirty="0">
                <a:latin typeface="Calibri" panose="020F0502020204030204" pitchFamily="34" charset="0"/>
                <a:ea typeface="宋体" panose="02010600030101010101" pitchFamily="2" charset="-122"/>
              </a:endParaRPr>
            </a:p>
          </p:txBody>
        </p:sp>
        <p:sp>
          <p:nvSpPr>
            <p:cNvPr id="32825" name="Text Box 15"/>
            <p:cNvSpPr/>
            <p:nvPr/>
          </p:nvSpPr>
          <p:spPr>
            <a:xfrm>
              <a:off x="228600" y="1504950"/>
              <a:ext cx="479425" cy="213641"/>
            </a:xfrm>
            <a:prstGeom prst="rect">
              <a:avLst/>
            </a:prstGeom>
            <a:noFill/>
            <a:ln w="9525">
              <a:noFill/>
            </a:ln>
          </p:spPr>
          <p:txBody>
            <a:bodyPr>
              <a:spAutoFit/>
            </a:bodyPr>
            <a:lstStyle/>
            <a:p>
              <a:pPr algn="ctr" eaLnBrk="0" hangingPunct="0">
                <a:spcBef>
                  <a:spcPct val="50000"/>
                </a:spcBef>
                <a:spcAft>
                  <a:spcPct val="17000"/>
                </a:spcAft>
                <a:buClr>
                  <a:schemeClr val="tx1"/>
                </a:buClr>
                <a:buFont typeface="Wingdings" panose="05000000000000000000" pitchFamily="2" charset="2"/>
                <a:buNone/>
              </a:pPr>
              <a:r>
                <a:rPr lang="zh-CN" altLang="en-US" sz="800" dirty="0">
                  <a:latin typeface="微软雅黑" panose="020B0503020204020204" pitchFamily="34" charset="-122"/>
                  <a:ea typeface="微软雅黑" panose="020B0503020204020204" pitchFamily="34" charset="-122"/>
                  <a:sym typeface="Arial" panose="020B0604020202020204" pitchFamily="34" charset="0"/>
                </a:rPr>
                <a:t>文书</a:t>
              </a:r>
              <a:endParaRPr lang="zh-CN" altLang="en-US" dirty="0">
                <a:latin typeface="Calibri" panose="020F0502020204030204" pitchFamily="34" charset="0"/>
                <a:ea typeface="宋体" panose="02010600030101010101" pitchFamily="2" charset="-122"/>
              </a:endParaRPr>
            </a:p>
          </p:txBody>
        </p:sp>
        <p:sp>
          <p:nvSpPr>
            <p:cNvPr id="32826" name="Text Box 16"/>
            <p:cNvSpPr/>
            <p:nvPr/>
          </p:nvSpPr>
          <p:spPr>
            <a:xfrm>
              <a:off x="1106487" y="2384424"/>
              <a:ext cx="352425" cy="215900"/>
            </a:xfrm>
            <a:prstGeom prst="rect">
              <a:avLst/>
            </a:prstGeom>
            <a:noFill/>
            <a:ln w="9525">
              <a:noFill/>
            </a:ln>
          </p:spPr>
          <p:txBody>
            <a:bodyPr>
              <a:spAutoFit/>
            </a:bodyPr>
            <a:lstStyle/>
            <a:p>
              <a:pPr algn="ctr" eaLnBrk="0" hangingPunct="0">
                <a:spcBef>
                  <a:spcPct val="50000"/>
                </a:spcBef>
                <a:spcAft>
                  <a:spcPct val="17000"/>
                </a:spcAft>
                <a:buClr>
                  <a:schemeClr val="tx1"/>
                </a:buClr>
                <a:buFont typeface="Wingdings" panose="05000000000000000000" pitchFamily="2" charset="2"/>
                <a:buNone/>
              </a:pPr>
              <a:r>
                <a:rPr lang="zh-CN" altLang="en-US" sz="800" dirty="0">
                  <a:latin typeface="微软雅黑" panose="020B0503020204020204" pitchFamily="34" charset="-122"/>
                  <a:ea typeface="微软雅黑" panose="020B0503020204020204" pitchFamily="34" charset="-122"/>
                  <a:sym typeface="Arial" panose="020B0604020202020204" pitchFamily="34" charset="0"/>
                </a:rPr>
                <a:t>高</a:t>
              </a:r>
              <a:endParaRPr lang="zh-CN" altLang="en-US" dirty="0">
                <a:latin typeface="Calibri" panose="020F0502020204030204" pitchFamily="34" charset="0"/>
                <a:ea typeface="宋体" panose="02010600030101010101" pitchFamily="2" charset="-122"/>
              </a:endParaRPr>
            </a:p>
          </p:txBody>
        </p:sp>
        <p:sp>
          <p:nvSpPr>
            <p:cNvPr id="32827" name="Text Box 17"/>
            <p:cNvSpPr/>
            <p:nvPr/>
          </p:nvSpPr>
          <p:spPr>
            <a:xfrm>
              <a:off x="1258887" y="1395413"/>
              <a:ext cx="354013" cy="215900"/>
            </a:xfrm>
            <a:prstGeom prst="rect">
              <a:avLst/>
            </a:prstGeom>
            <a:noFill/>
            <a:ln w="9525">
              <a:noFill/>
            </a:ln>
          </p:spPr>
          <p:txBody>
            <a:bodyPr>
              <a:spAutoFit/>
            </a:bodyPr>
            <a:lstStyle/>
            <a:p>
              <a:pPr algn="ctr" eaLnBrk="0" hangingPunct="0">
                <a:spcBef>
                  <a:spcPct val="50000"/>
                </a:spcBef>
                <a:spcAft>
                  <a:spcPct val="17000"/>
                </a:spcAft>
                <a:buClr>
                  <a:schemeClr val="tx1"/>
                </a:buClr>
                <a:buFont typeface="Wingdings" panose="05000000000000000000" pitchFamily="2" charset="2"/>
                <a:buNone/>
              </a:pPr>
              <a:r>
                <a:rPr lang="zh-CN" altLang="en-US" sz="800" dirty="0">
                  <a:latin typeface="微软雅黑" panose="020B0503020204020204" pitchFamily="34" charset="-122"/>
                  <a:ea typeface="微软雅黑" panose="020B0503020204020204" pitchFamily="34" charset="-122"/>
                  <a:sym typeface="Arial" panose="020B0604020202020204" pitchFamily="34" charset="0"/>
                </a:rPr>
                <a:t>矮</a:t>
              </a:r>
              <a:endParaRPr lang="zh-CN" altLang="en-US" dirty="0">
                <a:latin typeface="Calibri" panose="020F0502020204030204" pitchFamily="34" charset="0"/>
                <a:ea typeface="宋体" panose="02010600030101010101" pitchFamily="2" charset="-122"/>
              </a:endParaRPr>
            </a:p>
          </p:txBody>
        </p:sp>
        <p:sp>
          <p:nvSpPr>
            <p:cNvPr id="32828" name="Text Box 18"/>
            <p:cNvSpPr/>
            <p:nvPr/>
          </p:nvSpPr>
          <p:spPr>
            <a:xfrm>
              <a:off x="1133475" y="288925"/>
              <a:ext cx="490539" cy="335721"/>
            </a:xfrm>
            <a:prstGeom prst="rect">
              <a:avLst/>
            </a:prstGeom>
            <a:noFill/>
            <a:ln w="9525">
              <a:noFill/>
            </a:ln>
          </p:spPr>
          <p:txBody>
            <a:bodyPr>
              <a:spAutoFit/>
            </a:bodyPr>
            <a:lstStyle/>
            <a:p>
              <a:pPr algn="ctr" eaLnBrk="0" hangingPunct="0">
                <a:spcBef>
                  <a:spcPct val="50000"/>
                </a:spcBef>
                <a:spcAft>
                  <a:spcPct val="17000"/>
                </a:spcAft>
                <a:buClr>
                  <a:schemeClr val="tx1"/>
                </a:buClr>
                <a:buFont typeface="Wingdings" panose="05000000000000000000" pitchFamily="2" charset="2"/>
                <a:buNone/>
              </a:pPr>
              <a:r>
                <a:rPr lang="zh-CN" altLang="en-US" sz="800" dirty="0">
                  <a:latin typeface="微软雅黑" panose="020B0503020204020204" pitchFamily="34" charset="-122"/>
                  <a:ea typeface="微软雅黑" panose="020B0503020204020204" pitchFamily="34" charset="-122"/>
                  <a:sym typeface="Arial" panose="020B0604020202020204" pitchFamily="34" charset="0"/>
                </a:rPr>
                <a:t>低收入</a:t>
              </a:r>
              <a:endParaRPr lang="zh-CN" altLang="en-US" dirty="0">
                <a:latin typeface="Calibri" panose="020F0502020204030204" pitchFamily="34" charset="0"/>
                <a:ea typeface="宋体" panose="02010600030101010101" pitchFamily="2" charset="-122"/>
              </a:endParaRPr>
            </a:p>
          </p:txBody>
        </p:sp>
      </p:grpSp>
      <p:grpSp>
        <p:nvGrpSpPr>
          <p:cNvPr id="32774" name="Group 25"/>
          <p:cNvGrpSpPr/>
          <p:nvPr/>
        </p:nvGrpSpPr>
        <p:grpSpPr>
          <a:xfrm>
            <a:off x="8299450" y="3030538"/>
            <a:ext cx="3006725" cy="2890837"/>
            <a:chOff x="52763" y="0"/>
            <a:chExt cx="3629889" cy="3444495"/>
          </a:xfrm>
        </p:grpSpPr>
        <p:grpSp>
          <p:nvGrpSpPr>
            <p:cNvPr id="32790" name="Group 26"/>
            <p:cNvGrpSpPr/>
            <p:nvPr/>
          </p:nvGrpSpPr>
          <p:grpSpPr>
            <a:xfrm>
              <a:off x="52763" y="0"/>
              <a:ext cx="3444915" cy="2895600"/>
              <a:chOff x="0" y="0"/>
              <a:chExt cx="6679598" cy="5492769"/>
            </a:xfrm>
          </p:grpSpPr>
          <p:grpSp>
            <p:nvGrpSpPr>
              <p:cNvPr id="32798" name="Group 27"/>
              <p:cNvGrpSpPr/>
              <p:nvPr/>
            </p:nvGrpSpPr>
            <p:grpSpPr>
              <a:xfrm>
                <a:off x="0" y="0"/>
                <a:ext cx="6679598" cy="5435755"/>
                <a:chOff x="0" y="0"/>
                <a:chExt cx="3038195" cy="2948070"/>
              </a:xfrm>
            </p:grpSpPr>
            <p:sp>
              <p:nvSpPr>
                <p:cNvPr id="32811" name="AutoShape 46"/>
                <p:cNvSpPr/>
                <p:nvPr/>
              </p:nvSpPr>
              <p:spPr>
                <a:xfrm>
                  <a:off x="125450" y="104776"/>
                  <a:ext cx="2901950" cy="2693988"/>
                </a:xfrm>
                <a:prstGeom prst="triangle">
                  <a:avLst>
                    <a:gd name="adj" fmla="val 51190"/>
                  </a:avLst>
                </a:prstGeom>
                <a:solidFill>
                  <a:srgbClr val="EAEAEA"/>
                </a:solidFill>
                <a:ln w="9525">
                  <a:noFill/>
                </a:ln>
              </p:spPr>
              <p:txBody>
                <a:bodyPr wrap="none" lIns="0" tIns="0" rIns="0" bIns="0" anchor="ctr" anchorCtr="0"/>
                <a:lstStyle/>
                <a:p>
                  <a:pPr algn="ctr" eaLnBrk="0" hangingPunct="0">
                    <a:spcBef>
                      <a:spcPct val="50000"/>
                    </a:spcBef>
                    <a:spcAft>
                      <a:spcPct val="17000"/>
                    </a:spcAft>
                    <a:buClr>
                      <a:schemeClr val="tx1"/>
                    </a:buClr>
                    <a:buFont typeface="Wingdings" panose="05000000000000000000" pitchFamily="2" charset="2"/>
                    <a:buNone/>
                  </a:pPr>
                  <a:endParaRPr lang="zh-CN" altLang="zh-CN" dirty="0">
                    <a:latin typeface="Calibri" panose="020F0502020204030204" pitchFamily="34" charset="0"/>
                    <a:ea typeface="Malgun Gothic" panose="020B0503020000020004" pitchFamily="34" charset="-127"/>
                    <a:sym typeface="Arial" panose="020B0604020202020204" pitchFamily="34" charset="0"/>
                  </a:endParaRPr>
                </a:p>
              </p:txBody>
            </p:sp>
          </p:grpSp>
          <p:pic>
            <p:nvPicPr>
              <p:cNvPr id="32799" name="Picture 8"/>
              <p:cNvPicPr>
                <a:picLocks noChangeAspect="1"/>
              </p:cNvPicPr>
              <p:nvPr/>
            </p:nvPicPr>
            <p:blipFill>
              <a:blip r:embed="rId12">
                <a:clrChange>
                  <a:clrFrom>
                    <a:srgbClr val="FFFFFF"/>
                  </a:clrFrom>
                  <a:clrTo>
                    <a:srgbClr val="FFFFFF">
                      <a:alpha val="0"/>
                    </a:srgbClr>
                  </a:clrTo>
                </a:clrChange>
              </a:blip>
              <a:stretch>
                <a:fillRect/>
              </a:stretch>
            </p:blipFill>
            <p:spPr>
              <a:xfrm>
                <a:off x="1923478" y="2025645"/>
                <a:ext cx="641986" cy="1143008"/>
              </a:xfrm>
              <a:prstGeom prst="rect">
                <a:avLst/>
              </a:prstGeom>
              <a:noFill/>
              <a:ln w="9525">
                <a:noFill/>
              </a:ln>
            </p:spPr>
          </p:pic>
          <p:pic>
            <p:nvPicPr>
              <p:cNvPr id="32800" name="Picture 9"/>
              <p:cNvPicPr>
                <a:picLocks noChangeAspect="1"/>
              </p:cNvPicPr>
              <p:nvPr/>
            </p:nvPicPr>
            <p:blipFill>
              <a:blip r:embed="rId13">
                <a:clrChange>
                  <a:clrFrom>
                    <a:srgbClr val="FFFFFF"/>
                  </a:clrFrom>
                  <a:clrTo>
                    <a:srgbClr val="FFFFFF">
                      <a:alpha val="0"/>
                    </a:srgbClr>
                  </a:clrTo>
                </a:clrChange>
              </a:blip>
              <a:stretch>
                <a:fillRect/>
              </a:stretch>
            </p:blipFill>
            <p:spPr>
              <a:xfrm>
                <a:off x="2637540" y="2025645"/>
                <a:ext cx="641986" cy="1143008"/>
              </a:xfrm>
              <a:prstGeom prst="rect">
                <a:avLst/>
              </a:prstGeom>
              <a:noFill/>
              <a:ln w="9525">
                <a:noFill/>
              </a:ln>
            </p:spPr>
          </p:pic>
          <p:pic>
            <p:nvPicPr>
              <p:cNvPr id="32801" name="Picture 10"/>
              <p:cNvPicPr>
                <a:picLocks noChangeAspect="1"/>
              </p:cNvPicPr>
              <p:nvPr/>
            </p:nvPicPr>
            <p:blipFill>
              <a:blip r:embed="rId14">
                <a:clrChange>
                  <a:clrFrom>
                    <a:srgbClr val="FFFFFF"/>
                  </a:clrFrom>
                  <a:clrTo>
                    <a:srgbClr val="FFFFFF">
                      <a:alpha val="0"/>
                    </a:srgbClr>
                  </a:clrTo>
                </a:clrChange>
              </a:blip>
              <a:stretch>
                <a:fillRect/>
              </a:stretch>
            </p:blipFill>
            <p:spPr>
              <a:xfrm>
                <a:off x="4065662" y="2025645"/>
                <a:ext cx="601862" cy="1143008"/>
              </a:xfrm>
              <a:prstGeom prst="rect">
                <a:avLst/>
              </a:prstGeom>
              <a:noFill/>
              <a:ln w="9525">
                <a:noFill/>
              </a:ln>
            </p:spPr>
          </p:pic>
          <p:pic>
            <p:nvPicPr>
              <p:cNvPr id="32802" name="Picture 11"/>
              <p:cNvPicPr>
                <a:picLocks noChangeAspect="1"/>
              </p:cNvPicPr>
              <p:nvPr/>
            </p:nvPicPr>
            <p:blipFill>
              <a:blip r:embed="rId15">
                <a:clrChange>
                  <a:clrFrom>
                    <a:srgbClr val="FFFFFF"/>
                  </a:clrFrom>
                  <a:clrTo>
                    <a:srgbClr val="FFFFFF">
                      <a:alpha val="0"/>
                    </a:srgbClr>
                  </a:clrTo>
                </a:clrChange>
              </a:blip>
              <a:stretch>
                <a:fillRect/>
              </a:stretch>
            </p:blipFill>
            <p:spPr>
              <a:xfrm>
                <a:off x="3351602" y="2319561"/>
                <a:ext cx="641985" cy="849091"/>
              </a:xfrm>
              <a:prstGeom prst="rect">
                <a:avLst/>
              </a:prstGeom>
              <a:noFill/>
              <a:ln w="9525">
                <a:noFill/>
              </a:ln>
            </p:spPr>
          </p:pic>
          <p:pic>
            <p:nvPicPr>
              <p:cNvPr id="32803" name="Picture 3"/>
              <p:cNvPicPr>
                <a:picLocks noChangeAspect="1"/>
              </p:cNvPicPr>
              <p:nvPr/>
            </p:nvPicPr>
            <p:blipFill>
              <a:blip r:embed="rId16">
                <a:clrChange>
                  <a:clrFrom>
                    <a:srgbClr val="FFFFFF"/>
                  </a:clrFrom>
                  <a:clrTo>
                    <a:srgbClr val="FFFFFF">
                      <a:alpha val="0"/>
                    </a:srgbClr>
                  </a:clrTo>
                </a:clrChange>
              </a:blip>
              <a:stretch>
                <a:fillRect/>
              </a:stretch>
            </p:blipFill>
            <p:spPr>
              <a:xfrm flipH="1">
                <a:off x="841427" y="4219692"/>
                <a:ext cx="725471" cy="1090600"/>
              </a:xfrm>
              <a:prstGeom prst="rect">
                <a:avLst/>
              </a:prstGeom>
              <a:noFill/>
              <a:ln w="9525">
                <a:noFill/>
              </a:ln>
            </p:spPr>
          </p:pic>
          <p:pic>
            <p:nvPicPr>
              <p:cNvPr id="32804" name="Picture 4"/>
              <p:cNvPicPr>
                <a:picLocks noChangeAspect="1"/>
              </p:cNvPicPr>
              <p:nvPr/>
            </p:nvPicPr>
            <p:blipFill>
              <a:blip r:embed="rId17">
                <a:clrChange>
                  <a:clrFrom>
                    <a:srgbClr val="FFFFFF"/>
                  </a:clrFrom>
                  <a:clrTo>
                    <a:srgbClr val="FFFFFF">
                      <a:alpha val="0"/>
                    </a:srgbClr>
                  </a:clrTo>
                </a:clrChange>
              </a:blip>
              <a:stretch>
                <a:fillRect/>
              </a:stretch>
            </p:blipFill>
            <p:spPr>
              <a:xfrm flipH="1">
                <a:off x="2616286" y="4219692"/>
                <a:ext cx="725471" cy="1090600"/>
              </a:xfrm>
              <a:prstGeom prst="rect">
                <a:avLst/>
              </a:prstGeom>
              <a:noFill/>
              <a:ln w="9525">
                <a:noFill/>
              </a:ln>
            </p:spPr>
          </p:pic>
          <p:pic>
            <p:nvPicPr>
              <p:cNvPr id="32805" name="Picture 5"/>
              <p:cNvPicPr>
                <a:picLocks noChangeAspect="1"/>
              </p:cNvPicPr>
              <p:nvPr/>
            </p:nvPicPr>
            <p:blipFill>
              <a:blip r:embed="rId18">
                <a:clrChange>
                  <a:clrFrom>
                    <a:srgbClr val="FFFFFF"/>
                  </a:clrFrom>
                  <a:clrTo>
                    <a:srgbClr val="FFFFFF">
                      <a:alpha val="0"/>
                    </a:srgbClr>
                  </a:clrTo>
                </a:clrChange>
              </a:blip>
              <a:stretch>
                <a:fillRect/>
              </a:stretch>
            </p:blipFill>
            <p:spPr>
              <a:xfrm flipH="1">
                <a:off x="1728857" y="4002096"/>
                <a:ext cx="725471" cy="1308196"/>
              </a:xfrm>
              <a:prstGeom prst="rect">
                <a:avLst/>
              </a:prstGeom>
              <a:noFill/>
              <a:ln w="9525">
                <a:noFill/>
              </a:ln>
            </p:spPr>
          </p:pic>
          <p:pic>
            <p:nvPicPr>
              <p:cNvPr id="32806" name="Picture 6"/>
              <p:cNvPicPr>
                <a:picLocks noChangeAspect="1"/>
              </p:cNvPicPr>
              <p:nvPr/>
            </p:nvPicPr>
            <p:blipFill>
              <a:blip r:embed="rId19">
                <a:clrChange>
                  <a:clrFrom>
                    <a:srgbClr val="FFFFFF"/>
                  </a:clrFrom>
                  <a:clrTo>
                    <a:srgbClr val="FFFFFF">
                      <a:alpha val="0"/>
                    </a:srgbClr>
                  </a:clrTo>
                </a:clrChange>
              </a:blip>
              <a:stretch>
                <a:fillRect/>
              </a:stretch>
            </p:blipFill>
            <p:spPr>
              <a:xfrm>
                <a:off x="5156282" y="4044959"/>
                <a:ext cx="727066" cy="1090600"/>
              </a:xfrm>
              <a:prstGeom prst="rect">
                <a:avLst/>
              </a:prstGeom>
              <a:noFill/>
              <a:ln w="9525">
                <a:noFill/>
              </a:ln>
            </p:spPr>
          </p:pic>
          <p:pic>
            <p:nvPicPr>
              <p:cNvPr id="32807" name="Picture 7"/>
              <p:cNvPicPr>
                <a:picLocks noChangeAspect="1"/>
              </p:cNvPicPr>
              <p:nvPr/>
            </p:nvPicPr>
            <p:blipFill>
              <a:blip r:embed="rId20">
                <a:clrChange>
                  <a:clrFrom>
                    <a:srgbClr val="FFFFFF"/>
                  </a:clrFrom>
                  <a:clrTo>
                    <a:srgbClr val="FFFFFF">
                      <a:alpha val="0"/>
                    </a:srgbClr>
                  </a:clrTo>
                </a:clrChange>
              </a:blip>
              <a:stretch>
                <a:fillRect/>
              </a:stretch>
            </p:blipFill>
            <p:spPr>
              <a:xfrm>
                <a:off x="4441902" y="4086906"/>
                <a:ext cx="727066" cy="1048653"/>
              </a:xfrm>
              <a:prstGeom prst="rect">
                <a:avLst/>
              </a:prstGeom>
              <a:noFill/>
              <a:ln w="9525">
                <a:noFill/>
              </a:ln>
            </p:spPr>
          </p:pic>
          <p:sp>
            <p:nvSpPr>
              <p:cNvPr id="32808" name="Oval 73"/>
              <p:cNvSpPr/>
              <p:nvPr/>
            </p:nvSpPr>
            <p:spPr>
              <a:xfrm>
                <a:off x="1727258" y="1706555"/>
                <a:ext cx="3190878" cy="1785950"/>
              </a:xfrm>
              <a:prstGeom prst="ellipse">
                <a:avLst/>
              </a:prstGeom>
              <a:noFill/>
              <a:ln w="28575" cap="flat" cmpd="sng">
                <a:solidFill>
                  <a:srgbClr val="FF3300"/>
                </a:solidFill>
                <a:prstDash val="solid"/>
                <a:headEnd type="none" w="med" len="med"/>
                <a:tailEnd type="none" w="med" len="med"/>
              </a:ln>
            </p:spPr>
            <p:txBody>
              <a:bodyPr wrap="none" lIns="0" tIns="0" rIns="0" bIns="0" anchor="ctr" anchorCtr="0"/>
              <a:lstStyle/>
              <a:p>
                <a:pPr algn="ctr" eaLnBrk="0" hangingPunct="0">
                  <a:spcBef>
                    <a:spcPct val="50000"/>
                  </a:spcBef>
                  <a:spcAft>
                    <a:spcPct val="17000"/>
                  </a:spcAft>
                  <a:buClr>
                    <a:schemeClr val="tx1"/>
                  </a:buClr>
                  <a:buFont typeface="Wingdings" panose="05000000000000000000" pitchFamily="2" charset="2"/>
                  <a:buNone/>
                </a:pPr>
                <a:endParaRPr lang="zh-CN" altLang="zh-CN" dirty="0">
                  <a:latin typeface="Calibri" panose="020F0502020204030204" pitchFamily="34" charset="0"/>
                  <a:ea typeface="Malgun Gothic" panose="020B0503020000020004" pitchFamily="34" charset="-127"/>
                  <a:sym typeface="Arial" panose="020B0604020202020204" pitchFamily="34" charset="0"/>
                </a:endParaRPr>
              </a:p>
            </p:txBody>
          </p:sp>
          <p:sp>
            <p:nvSpPr>
              <p:cNvPr id="32809" name="Oval 73"/>
              <p:cNvSpPr/>
              <p:nvPr/>
            </p:nvSpPr>
            <p:spPr>
              <a:xfrm>
                <a:off x="589032" y="3968779"/>
                <a:ext cx="2833688" cy="1523990"/>
              </a:xfrm>
              <a:prstGeom prst="ellipse">
                <a:avLst/>
              </a:prstGeom>
              <a:noFill/>
              <a:ln w="28575" cap="flat" cmpd="sng">
                <a:solidFill>
                  <a:srgbClr val="FF3300"/>
                </a:solidFill>
                <a:prstDash val="solid"/>
                <a:headEnd type="none" w="med" len="med"/>
                <a:tailEnd type="none" w="med" len="med"/>
              </a:ln>
            </p:spPr>
            <p:txBody>
              <a:bodyPr wrap="none" lIns="0" tIns="0" rIns="0" bIns="0" anchor="ctr" anchorCtr="0"/>
              <a:lstStyle/>
              <a:p>
                <a:pPr algn="ctr" eaLnBrk="0" hangingPunct="0">
                  <a:spcBef>
                    <a:spcPct val="50000"/>
                  </a:spcBef>
                  <a:spcAft>
                    <a:spcPct val="17000"/>
                  </a:spcAft>
                  <a:buClr>
                    <a:schemeClr val="tx1"/>
                  </a:buClr>
                  <a:buFont typeface="Wingdings" panose="05000000000000000000" pitchFamily="2" charset="2"/>
                  <a:buNone/>
                </a:pPr>
                <a:endParaRPr lang="zh-CN" altLang="zh-CN" dirty="0">
                  <a:latin typeface="Calibri" panose="020F0502020204030204" pitchFamily="34" charset="0"/>
                  <a:ea typeface="Malgun Gothic" panose="020B0503020000020004" pitchFamily="34" charset="-127"/>
                  <a:sym typeface="Arial" panose="020B0604020202020204" pitchFamily="34" charset="0"/>
                </a:endParaRPr>
              </a:p>
            </p:txBody>
          </p:sp>
          <p:sp>
            <p:nvSpPr>
              <p:cNvPr id="32810" name="Oval 73"/>
              <p:cNvSpPr/>
              <p:nvPr/>
            </p:nvSpPr>
            <p:spPr>
              <a:xfrm rot="2036216">
                <a:off x="4115871" y="3779412"/>
                <a:ext cx="2075130" cy="1614935"/>
              </a:xfrm>
              <a:prstGeom prst="ellipse">
                <a:avLst/>
              </a:prstGeom>
              <a:noFill/>
              <a:ln w="28575" cap="flat" cmpd="sng">
                <a:solidFill>
                  <a:srgbClr val="FF3300"/>
                </a:solidFill>
                <a:prstDash val="solid"/>
                <a:headEnd type="none" w="med" len="med"/>
                <a:tailEnd type="none" w="med" len="med"/>
              </a:ln>
            </p:spPr>
            <p:txBody>
              <a:bodyPr wrap="none" lIns="0" tIns="0" rIns="0" bIns="0" anchor="ctr" anchorCtr="0"/>
              <a:lstStyle/>
              <a:p>
                <a:pPr algn="ctr" eaLnBrk="0" hangingPunct="0">
                  <a:spcBef>
                    <a:spcPct val="50000"/>
                  </a:spcBef>
                  <a:spcAft>
                    <a:spcPct val="17000"/>
                  </a:spcAft>
                  <a:buClr>
                    <a:schemeClr val="tx1"/>
                  </a:buClr>
                  <a:buFont typeface="Wingdings" panose="05000000000000000000" pitchFamily="2" charset="2"/>
                  <a:buNone/>
                </a:pPr>
                <a:endParaRPr lang="zh-CN" altLang="zh-CN" dirty="0">
                  <a:latin typeface="Calibri" panose="020F0502020204030204" pitchFamily="34" charset="0"/>
                  <a:ea typeface="Malgun Gothic" panose="020B0503020000020004" pitchFamily="34" charset="-127"/>
                  <a:sym typeface="Arial" panose="020B0604020202020204" pitchFamily="34" charset="0"/>
                </a:endParaRPr>
              </a:p>
            </p:txBody>
          </p:sp>
        </p:grpSp>
        <p:sp>
          <p:nvSpPr>
            <p:cNvPr id="32791" name="Text Box 76"/>
            <p:cNvSpPr/>
            <p:nvPr/>
          </p:nvSpPr>
          <p:spPr>
            <a:xfrm>
              <a:off x="2599707" y="533400"/>
              <a:ext cx="816169" cy="244057"/>
            </a:xfrm>
            <a:prstGeom prst="rect">
              <a:avLst/>
            </a:prstGeom>
            <a:noFill/>
            <a:ln w="9525">
              <a:noFill/>
            </a:ln>
          </p:spPr>
          <p:txBody>
            <a:bodyPr wrap="none" lIns="0" tIns="0" rIns="0" bIns="0">
              <a:spAutoFit/>
            </a:bodyPr>
            <a:lstStyle/>
            <a:p>
              <a:pPr algn="ctr" eaLnBrk="0" hangingPunct="0">
                <a:spcBef>
                  <a:spcPct val="50000"/>
                </a:spcBef>
                <a:spcAft>
                  <a:spcPct val="17000"/>
                </a:spcAft>
                <a:buClr>
                  <a:schemeClr val="tx1"/>
                </a:buClr>
                <a:buFont typeface="Wingdings" panose="05000000000000000000" pitchFamily="2" charset="2"/>
                <a:buNone/>
              </a:pPr>
              <a:r>
                <a:rPr lang="en-US" altLang="zh-CN" sz="1600" dirty="0">
                  <a:solidFill>
                    <a:srgbClr val="FF3300"/>
                  </a:solidFill>
                  <a:latin typeface="微软雅黑" panose="020B0503020204020204" pitchFamily="34" charset="-122"/>
                  <a:ea typeface="微软雅黑" panose="020B0503020204020204" pitchFamily="34" charset="-122"/>
                  <a:sym typeface="Arial" panose="020B0604020202020204" pitchFamily="34" charset="0"/>
                </a:rPr>
                <a:t>Group 1</a:t>
              </a:r>
              <a:endParaRPr lang="zh-CN" altLang="en-US" dirty="0">
                <a:latin typeface="Calibri" panose="020F0502020204030204" pitchFamily="34" charset="0"/>
                <a:ea typeface="宋体" panose="02010600030101010101" pitchFamily="2" charset="-122"/>
              </a:endParaRPr>
            </a:p>
          </p:txBody>
        </p:sp>
        <p:cxnSp>
          <p:nvCxnSpPr>
            <p:cNvPr id="32792" name="AutoShape 69"/>
            <p:cNvCxnSpPr/>
            <p:nvPr/>
          </p:nvCxnSpPr>
          <p:spPr>
            <a:xfrm flipV="1">
              <a:off x="2304775" y="777496"/>
              <a:ext cx="703018" cy="290358"/>
            </a:xfrm>
            <a:prstGeom prst="curvedConnector2">
              <a:avLst/>
            </a:prstGeom>
            <a:ln w="28575" cap="flat" cmpd="sng">
              <a:solidFill>
                <a:srgbClr val="FF3300"/>
              </a:solidFill>
              <a:prstDash val="solid"/>
              <a:headEnd type="none" w="med" len="med"/>
              <a:tailEnd type="triangle" w="med" len="med"/>
            </a:ln>
          </p:spPr>
        </p:cxnSp>
        <p:sp>
          <p:nvSpPr>
            <p:cNvPr id="32793" name="Text Box 76"/>
            <p:cNvSpPr/>
            <p:nvPr/>
          </p:nvSpPr>
          <p:spPr>
            <a:xfrm>
              <a:off x="161308" y="3200400"/>
              <a:ext cx="816169" cy="244057"/>
            </a:xfrm>
            <a:prstGeom prst="rect">
              <a:avLst/>
            </a:prstGeom>
            <a:noFill/>
            <a:ln w="9525">
              <a:noFill/>
            </a:ln>
          </p:spPr>
          <p:txBody>
            <a:bodyPr wrap="none" lIns="0" tIns="0" rIns="0" bIns="0">
              <a:spAutoFit/>
            </a:bodyPr>
            <a:lstStyle/>
            <a:p>
              <a:pPr algn="ctr" eaLnBrk="0" hangingPunct="0">
                <a:spcBef>
                  <a:spcPct val="50000"/>
                </a:spcBef>
                <a:spcAft>
                  <a:spcPct val="17000"/>
                </a:spcAft>
                <a:buClr>
                  <a:schemeClr val="tx1"/>
                </a:buClr>
                <a:buFont typeface="Wingdings" panose="05000000000000000000" pitchFamily="2" charset="2"/>
                <a:buNone/>
              </a:pPr>
              <a:r>
                <a:rPr lang="en-US" altLang="zh-CN" sz="1600" dirty="0">
                  <a:solidFill>
                    <a:srgbClr val="FF3300"/>
                  </a:solidFill>
                  <a:latin typeface="微软雅黑" panose="020B0503020204020204" pitchFamily="34" charset="-122"/>
                  <a:ea typeface="微软雅黑" panose="020B0503020204020204" pitchFamily="34" charset="-122"/>
                  <a:sym typeface="Arial" panose="020B0604020202020204" pitchFamily="34" charset="0"/>
                </a:rPr>
                <a:t>Group 2</a:t>
              </a:r>
              <a:endParaRPr lang="zh-CN" altLang="en-US" dirty="0">
                <a:latin typeface="Calibri" panose="020F0502020204030204" pitchFamily="34" charset="0"/>
                <a:ea typeface="宋体" panose="02010600030101010101" pitchFamily="2" charset="-122"/>
              </a:endParaRPr>
            </a:p>
          </p:txBody>
        </p:sp>
        <p:cxnSp>
          <p:nvCxnSpPr>
            <p:cNvPr id="32794" name="AutoShape 69"/>
            <p:cNvCxnSpPr>
              <a:stCxn id="32809" idx="4"/>
              <a:endCxn id="32793" idx="0"/>
            </p:cNvCxnSpPr>
            <p:nvPr/>
          </p:nvCxnSpPr>
          <p:spPr>
            <a:xfrm rot="5400000">
              <a:off x="675931" y="2789063"/>
              <a:ext cx="304800" cy="517874"/>
            </a:xfrm>
            <a:prstGeom prst="curvedConnector3">
              <a:avLst>
                <a:gd name="adj1" fmla="val 50000"/>
              </a:avLst>
            </a:prstGeom>
            <a:ln w="28575" cap="flat" cmpd="sng">
              <a:solidFill>
                <a:srgbClr val="FF3300"/>
              </a:solidFill>
              <a:prstDash val="solid"/>
              <a:headEnd type="none" w="med" len="med"/>
              <a:tailEnd type="triangle" w="med" len="med"/>
            </a:ln>
          </p:spPr>
        </p:cxnSp>
        <p:sp>
          <p:nvSpPr>
            <p:cNvPr id="32795" name="Text Box 76"/>
            <p:cNvSpPr/>
            <p:nvPr/>
          </p:nvSpPr>
          <p:spPr>
            <a:xfrm>
              <a:off x="2502025" y="3200400"/>
              <a:ext cx="1180627" cy="244095"/>
            </a:xfrm>
            <a:prstGeom prst="rect">
              <a:avLst/>
            </a:prstGeom>
            <a:noFill/>
            <a:ln w="9525">
              <a:noFill/>
            </a:ln>
          </p:spPr>
          <p:txBody>
            <a:bodyPr lIns="0" tIns="0" rIns="0" bIns="0">
              <a:spAutoFit/>
            </a:bodyPr>
            <a:lstStyle/>
            <a:p>
              <a:pPr algn="ctr" eaLnBrk="0" hangingPunct="0">
                <a:spcBef>
                  <a:spcPct val="50000"/>
                </a:spcBef>
                <a:spcAft>
                  <a:spcPct val="17000"/>
                </a:spcAft>
                <a:buClr>
                  <a:schemeClr val="tx1"/>
                </a:buClr>
                <a:buFont typeface="Wingdings" panose="05000000000000000000" pitchFamily="2" charset="2"/>
                <a:buNone/>
              </a:pPr>
              <a:r>
                <a:rPr lang="en-US" altLang="zh-CN" sz="1600" dirty="0">
                  <a:solidFill>
                    <a:srgbClr val="FF3300"/>
                  </a:solidFill>
                  <a:latin typeface="微软雅黑" panose="020B0503020204020204" pitchFamily="34" charset="-122"/>
                  <a:ea typeface="微软雅黑" panose="020B0503020204020204" pitchFamily="34" charset="-122"/>
                  <a:sym typeface="Arial" panose="020B0604020202020204" pitchFamily="34" charset="0"/>
                </a:rPr>
                <a:t>Group 3</a:t>
              </a:r>
              <a:endParaRPr lang="zh-CN" altLang="en-US" dirty="0">
                <a:latin typeface="Calibri" panose="020F0502020204030204" pitchFamily="34" charset="0"/>
                <a:ea typeface="宋体" panose="02010600030101010101" pitchFamily="2" charset="-122"/>
              </a:endParaRPr>
            </a:p>
          </p:txBody>
        </p:sp>
        <p:cxnSp>
          <p:nvCxnSpPr>
            <p:cNvPr id="32796" name="AutoShape 69"/>
            <p:cNvCxnSpPr>
              <a:stCxn id="32810" idx="5"/>
              <a:endCxn id="32795" idx="0"/>
            </p:cNvCxnSpPr>
            <p:nvPr/>
          </p:nvCxnSpPr>
          <p:spPr>
            <a:xfrm rot="-5400000" flipH="1">
              <a:off x="2753094" y="2861156"/>
              <a:ext cx="379240" cy="299243"/>
            </a:xfrm>
            <a:prstGeom prst="curvedConnector3">
              <a:avLst>
                <a:gd name="adj1" fmla="val 50000"/>
              </a:avLst>
            </a:prstGeom>
            <a:ln w="28575" cap="flat" cmpd="sng">
              <a:solidFill>
                <a:srgbClr val="FF3300"/>
              </a:solidFill>
              <a:prstDash val="solid"/>
              <a:headEnd type="none" w="med" len="med"/>
              <a:tailEnd type="triangle" w="med" len="med"/>
            </a:ln>
          </p:spPr>
        </p:cxnSp>
        <p:sp>
          <p:nvSpPr>
            <p:cNvPr id="32797" name="Text Box 76"/>
            <p:cNvSpPr/>
            <p:nvPr/>
          </p:nvSpPr>
          <p:spPr>
            <a:xfrm>
              <a:off x="1357593" y="517656"/>
              <a:ext cx="822736" cy="244057"/>
            </a:xfrm>
            <a:prstGeom prst="rect">
              <a:avLst/>
            </a:prstGeom>
            <a:noFill/>
            <a:ln w="9525">
              <a:noFill/>
            </a:ln>
          </p:spPr>
          <p:txBody>
            <a:bodyPr wrap="none" lIns="0" tIns="0" rIns="0" bIns="0">
              <a:spAutoFit/>
            </a:bodyPr>
            <a:lstStyle/>
            <a:p>
              <a:pPr algn="ctr" eaLnBrk="0" hangingPunct="0">
                <a:spcBef>
                  <a:spcPct val="50000"/>
                </a:spcBef>
                <a:spcAft>
                  <a:spcPct val="17000"/>
                </a:spcAft>
                <a:buClr>
                  <a:schemeClr val="tx1"/>
                </a:buClr>
                <a:buFont typeface="Wingdings" panose="05000000000000000000" pitchFamily="2" charset="2"/>
                <a:buNone/>
              </a:pPr>
              <a:r>
                <a:rPr lang="en-US" altLang="zh-CN" sz="1600" dirty="0">
                  <a:solidFill>
                    <a:srgbClr val="FF3300"/>
                  </a:solidFill>
                  <a:latin typeface="微软雅黑" panose="020B0503020204020204" pitchFamily="34" charset="-122"/>
                  <a:ea typeface="微软雅黑" panose="020B0503020204020204" pitchFamily="34" charset="-122"/>
                  <a:sym typeface="Arial" panose="020B0604020202020204" pitchFamily="34" charset="0"/>
                </a:rPr>
                <a:t>Group n</a:t>
              </a:r>
              <a:endParaRPr lang="zh-CN" altLang="en-US" dirty="0">
                <a:latin typeface="Calibri" panose="020F0502020204030204" pitchFamily="34" charset="0"/>
                <a:ea typeface="宋体" panose="02010600030101010101" pitchFamily="2" charset="-122"/>
              </a:endParaRPr>
            </a:p>
          </p:txBody>
        </p:sp>
      </p:grpSp>
      <p:sp>
        <p:nvSpPr>
          <p:cNvPr id="32775" name="Oval 73"/>
          <p:cNvSpPr/>
          <p:nvPr/>
        </p:nvSpPr>
        <p:spPr>
          <a:xfrm>
            <a:off x="839788" y="3044825"/>
            <a:ext cx="1776412" cy="3057525"/>
          </a:xfrm>
          <a:prstGeom prst="ellipse">
            <a:avLst/>
          </a:prstGeom>
          <a:noFill/>
          <a:ln w="28575" cap="flat" cmpd="sng">
            <a:solidFill>
              <a:srgbClr val="CCECFF"/>
            </a:solidFill>
            <a:prstDash val="solid"/>
            <a:headEnd type="none" w="med" len="med"/>
            <a:tailEnd type="none" w="med" len="med"/>
          </a:ln>
        </p:spPr>
        <p:txBody>
          <a:bodyPr wrap="none" lIns="0" tIns="0" rIns="0" bIns="0" anchor="ctr" anchorCtr="0"/>
          <a:lstStyle/>
          <a:p>
            <a:pPr algn="ctr" eaLnBrk="0" hangingPunct="0">
              <a:spcBef>
                <a:spcPct val="50000"/>
              </a:spcBef>
              <a:spcAft>
                <a:spcPct val="17000"/>
              </a:spcAft>
              <a:buClr>
                <a:schemeClr val="tx1"/>
              </a:buClr>
              <a:buFont typeface="Wingdings" panose="05000000000000000000" pitchFamily="2" charset="2"/>
              <a:buNone/>
            </a:pPr>
            <a:endParaRPr lang="zh-CN" altLang="zh-CN" dirty="0">
              <a:latin typeface="Calibri" panose="020F0502020204030204" pitchFamily="34" charset="0"/>
              <a:ea typeface="Malgun Gothic" panose="020B0503020000020004" pitchFamily="34" charset="-127"/>
              <a:sym typeface="Arial" panose="020B0604020202020204" pitchFamily="34" charset="0"/>
            </a:endParaRPr>
          </a:p>
        </p:txBody>
      </p:sp>
      <p:pic>
        <p:nvPicPr>
          <p:cNvPr id="32776" name="Picture 3"/>
          <p:cNvPicPr>
            <a:picLocks noChangeAspect="1"/>
          </p:cNvPicPr>
          <p:nvPr/>
        </p:nvPicPr>
        <p:blipFill>
          <a:blip r:embed="rId21">
            <a:clrChange>
              <a:clrFrom>
                <a:srgbClr val="FFFFFF"/>
              </a:clrFrom>
              <a:clrTo>
                <a:srgbClr val="FFFFFF">
                  <a:alpha val="0"/>
                </a:srgbClr>
              </a:clrTo>
            </a:clrChange>
          </a:blip>
          <a:stretch>
            <a:fillRect/>
          </a:stretch>
        </p:blipFill>
        <p:spPr>
          <a:xfrm>
            <a:off x="1314450" y="3459163"/>
            <a:ext cx="423863" cy="857250"/>
          </a:xfrm>
          <a:prstGeom prst="rect">
            <a:avLst/>
          </a:prstGeom>
          <a:noFill/>
          <a:ln w="9525">
            <a:noFill/>
          </a:ln>
        </p:spPr>
      </p:pic>
      <p:pic>
        <p:nvPicPr>
          <p:cNvPr id="32777" name="Picture 4"/>
          <p:cNvPicPr>
            <a:picLocks noChangeAspect="1"/>
          </p:cNvPicPr>
          <p:nvPr/>
        </p:nvPicPr>
        <p:blipFill>
          <a:blip r:embed="rId21">
            <a:clrChange>
              <a:clrFrom>
                <a:srgbClr val="FFFFFF"/>
              </a:clrFrom>
              <a:clrTo>
                <a:srgbClr val="FFFFFF">
                  <a:alpha val="0"/>
                </a:srgbClr>
              </a:clrTo>
            </a:clrChange>
          </a:blip>
          <a:stretch>
            <a:fillRect/>
          </a:stretch>
        </p:blipFill>
        <p:spPr>
          <a:xfrm>
            <a:off x="941388" y="4478338"/>
            <a:ext cx="422275" cy="857250"/>
          </a:xfrm>
          <a:prstGeom prst="rect">
            <a:avLst/>
          </a:prstGeom>
          <a:noFill/>
          <a:ln w="9525">
            <a:noFill/>
          </a:ln>
        </p:spPr>
      </p:pic>
      <p:pic>
        <p:nvPicPr>
          <p:cNvPr id="32778" name="Picture 5"/>
          <p:cNvPicPr>
            <a:picLocks noChangeAspect="1"/>
          </p:cNvPicPr>
          <p:nvPr/>
        </p:nvPicPr>
        <p:blipFill>
          <a:blip r:embed="rId21">
            <a:clrChange>
              <a:clrFrom>
                <a:srgbClr val="FFFFFF"/>
              </a:clrFrom>
              <a:clrTo>
                <a:srgbClr val="FFFFFF">
                  <a:alpha val="0"/>
                </a:srgbClr>
              </a:clrTo>
            </a:clrChange>
          </a:blip>
          <a:stretch>
            <a:fillRect/>
          </a:stretch>
        </p:blipFill>
        <p:spPr>
          <a:xfrm>
            <a:off x="1550988" y="4402138"/>
            <a:ext cx="422275" cy="857250"/>
          </a:xfrm>
          <a:prstGeom prst="rect">
            <a:avLst/>
          </a:prstGeom>
          <a:noFill/>
          <a:ln w="9525">
            <a:noFill/>
          </a:ln>
        </p:spPr>
      </p:pic>
      <p:pic>
        <p:nvPicPr>
          <p:cNvPr id="32779" name="Picture 6"/>
          <p:cNvPicPr>
            <a:picLocks noChangeAspect="1"/>
          </p:cNvPicPr>
          <p:nvPr/>
        </p:nvPicPr>
        <p:blipFill>
          <a:blip r:embed="rId21">
            <a:clrChange>
              <a:clrFrom>
                <a:srgbClr val="FFFFFF"/>
              </a:clrFrom>
              <a:clrTo>
                <a:srgbClr val="FFFFFF">
                  <a:alpha val="0"/>
                </a:srgbClr>
              </a:clrTo>
            </a:clrChange>
          </a:blip>
          <a:stretch>
            <a:fillRect/>
          </a:stretch>
        </p:blipFill>
        <p:spPr>
          <a:xfrm>
            <a:off x="2668588" y="3716338"/>
            <a:ext cx="422275" cy="857250"/>
          </a:xfrm>
          <a:prstGeom prst="rect">
            <a:avLst/>
          </a:prstGeom>
          <a:noFill/>
          <a:ln w="9525">
            <a:noFill/>
          </a:ln>
        </p:spPr>
      </p:pic>
      <p:pic>
        <p:nvPicPr>
          <p:cNvPr id="32780" name="Picture 8"/>
          <p:cNvPicPr>
            <a:picLocks noChangeAspect="1"/>
          </p:cNvPicPr>
          <p:nvPr/>
        </p:nvPicPr>
        <p:blipFill>
          <a:blip r:embed="rId21">
            <a:clrChange>
              <a:clrFrom>
                <a:srgbClr val="FFFFFF"/>
              </a:clrFrom>
              <a:clrTo>
                <a:srgbClr val="FFFFFF">
                  <a:alpha val="0"/>
                </a:srgbClr>
              </a:clrTo>
            </a:clrChange>
          </a:blip>
          <a:stretch>
            <a:fillRect/>
          </a:stretch>
        </p:blipFill>
        <p:spPr>
          <a:xfrm>
            <a:off x="2160588" y="5316538"/>
            <a:ext cx="422275" cy="857250"/>
          </a:xfrm>
          <a:prstGeom prst="rect">
            <a:avLst/>
          </a:prstGeom>
          <a:noFill/>
          <a:ln w="9525">
            <a:noFill/>
          </a:ln>
        </p:spPr>
      </p:pic>
      <p:pic>
        <p:nvPicPr>
          <p:cNvPr id="32781" name="Picture 9"/>
          <p:cNvPicPr>
            <a:picLocks noChangeAspect="1"/>
          </p:cNvPicPr>
          <p:nvPr/>
        </p:nvPicPr>
        <p:blipFill>
          <a:blip r:embed="rId21">
            <a:clrChange>
              <a:clrFrom>
                <a:srgbClr val="FFFFFF"/>
              </a:clrFrom>
              <a:clrTo>
                <a:srgbClr val="FFFFFF">
                  <a:alpha val="0"/>
                </a:srgbClr>
              </a:clrTo>
            </a:clrChange>
          </a:blip>
          <a:stretch>
            <a:fillRect/>
          </a:stretch>
        </p:blipFill>
        <p:spPr>
          <a:xfrm>
            <a:off x="1550988" y="5316538"/>
            <a:ext cx="422275" cy="857250"/>
          </a:xfrm>
          <a:prstGeom prst="rect">
            <a:avLst/>
          </a:prstGeom>
          <a:noFill/>
          <a:ln w="9525">
            <a:noFill/>
          </a:ln>
        </p:spPr>
      </p:pic>
      <p:pic>
        <p:nvPicPr>
          <p:cNvPr id="32782" name="Picture 10"/>
          <p:cNvPicPr>
            <a:picLocks noChangeAspect="1"/>
          </p:cNvPicPr>
          <p:nvPr/>
        </p:nvPicPr>
        <p:blipFill>
          <a:blip r:embed="rId21">
            <a:clrChange>
              <a:clrFrom>
                <a:srgbClr val="FFFFFF"/>
              </a:clrFrom>
              <a:clrTo>
                <a:srgbClr val="FFFFFF">
                  <a:alpha val="0"/>
                </a:srgbClr>
              </a:clrTo>
            </a:clrChange>
          </a:blip>
          <a:stretch>
            <a:fillRect/>
          </a:stretch>
        </p:blipFill>
        <p:spPr>
          <a:xfrm>
            <a:off x="2058988" y="4249738"/>
            <a:ext cx="422275" cy="857250"/>
          </a:xfrm>
          <a:prstGeom prst="rect">
            <a:avLst/>
          </a:prstGeom>
          <a:noFill/>
          <a:ln w="9525">
            <a:noFill/>
          </a:ln>
        </p:spPr>
      </p:pic>
      <p:pic>
        <p:nvPicPr>
          <p:cNvPr id="32783" name="Picture 11"/>
          <p:cNvPicPr>
            <a:picLocks noChangeAspect="1"/>
          </p:cNvPicPr>
          <p:nvPr/>
        </p:nvPicPr>
        <p:blipFill>
          <a:blip r:embed="rId21">
            <a:clrChange>
              <a:clrFrom>
                <a:srgbClr val="FFFFFF"/>
              </a:clrFrom>
              <a:clrTo>
                <a:srgbClr val="FFFFFF">
                  <a:alpha val="0"/>
                </a:srgbClr>
              </a:clrTo>
            </a:clrChange>
          </a:blip>
          <a:stretch>
            <a:fillRect/>
          </a:stretch>
        </p:blipFill>
        <p:spPr>
          <a:xfrm>
            <a:off x="1957388" y="3182938"/>
            <a:ext cx="422275" cy="857250"/>
          </a:xfrm>
          <a:prstGeom prst="rect">
            <a:avLst/>
          </a:prstGeom>
          <a:noFill/>
          <a:ln w="9525">
            <a:noFill/>
          </a:ln>
        </p:spPr>
      </p:pic>
      <p:pic>
        <p:nvPicPr>
          <p:cNvPr id="32784" name="Picture 7"/>
          <p:cNvPicPr>
            <a:picLocks noChangeAspect="1"/>
          </p:cNvPicPr>
          <p:nvPr/>
        </p:nvPicPr>
        <p:blipFill>
          <a:blip r:embed="rId21">
            <a:clrChange>
              <a:clrFrom>
                <a:srgbClr val="FFFFFF"/>
              </a:clrFrom>
              <a:clrTo>
                <a:srgbClr val="FFFFFF">
                  <a:alpha val="0"/>
                </a:srgbClr>
              </a:clrTo>
            </a:clrChange>
          </a:blip>
          <a:stretch>
            <a:fillRect/>
          </a:stretch>
        </p:blipFill>
        <p:spPr>
          <a:xfrm>
            <a:off x="2668588" y="4706938"/>
            <a:ext cx="422275" cy="857250"/>
          </a:xfrm>
          <a:prstGeom prst="rect">
            <a:avLst/>
          </a:prstGeom>
          <a:noFill/>
          <a:ln w="9525">
            <a:noFill/>
          </a:ln>
        </p:spPr>
      </p:pic>
      <p:sp>
        <p:nvSpPr>
          <p:cNvPr id="32785" name="AutoShape 15"/>
          <p:cNvSpPr/>
          <p:nvPr/>
        </p:nvSpPr>
        <p:spPr>
          <a:xfrm rot="5400000">
            <a:off x="2246313" y="4394200"/>
            <a:ext cx="3057525" cy="355600"/>
          </a:xfrm>
          <a:prstGeom prst="upArrow">
            <a:avLst>
              <a:gd name="adj1" fmla="val 61370"/>
              <a:gd name="adj2" fmla="val 100000"/>
            </a:avLst>
          </a:prstGeom>
          <a:gradFill rotWithShape="1">
            <a:gsLst>
              <a:gs pos="0">
                <a:srgbClr val="F9D0BD"/>
              </a:gs>
              <a:gs pos="100000">
                <a:srgbClr val="C41841"/>
              </a:gs>
            </a:gsLst>
            <a:lin ang="5400000" scaled="1"/>
            <a:tileRect/>
          </a:gradFill>
          <a:ln w="9525">
            <a:noFill/>
          </a:ln>
        </p:spPr>
        <p:txBody>
          <a:bodyPr wrap="none" anchor="ctr" anchorCtr="0"/>
          <a:lstStyle/>
          <a:p>
            <a:pPr algn="ctr" eaLnBrk="0" hangingPunct="0">
              <a:spcBef>
                <a:spcPct val="20000"/>
              </a:spcBef>
              <a:spcAft>
                <a:spcPct val="10000"/>
              </a:spcAft>
              <a:buClr>
                <a:srgbClr val="52A145"/>
              </a:buClr>
              <a:buFont typeface="Wingdings" panose="05000000000000000000" pitchFamily="2" charset="2"/>
              <a:buNone/>
            </a:pPr>
            <a:r>
              <a:rPr lang="en-US" altLang="zh-CN" sz="1600" dirty="0">
                <a:latin typeface="Calibri" panose="020F0502020204030204" pitchFamily="34" charset="0"/>
                <a:ea typeface="Malgun Gothic" panose="020B0503020000020004" pitchFamily="34" charset="-127"/>
                <a:sym typeface="Arial" panose="020B0604020202020204" pitchFamily="34" charset="0"/>
              </a:rPr>
              <a:t> </a:t>
            </a:r>
            <a:endParaRPr lang="zh-CN" altLang="en-US" dirty="0">
              <a:latin typeface="Calibri" panose="020F0502020204030204" pitchFamily="34" charset="0"/>
              <a:ea typeface="宋体" panose="02010600030101010101" pitchFamily="2" charset="-122"/>
            </a:endParaRPr>
          </a:p>
        </p:txBody>
      </p:sp>
      <p:sp>
        <p:nvSpPr>
          <p:cNvPr id="32786" name="AutoShape 15"/>
          <p:cNvSpPr/>
          <p:nvPr/>
        </p:nvSpPr>
        <p:spPr>
          <a:xfrm rot="5400000">
            <a:off x="6227763" y="4425950"/>
            <a:ext cx="3055937" cy="354013"/>
          </a:xfrm>
          <a:prstGeom prst="upArrow">
            <a:avLst>
              <a:gd name="adj1" fmla="val 61370"/>
              <a:gd name="adj2" fmla="val 100000"/>
            </a:avLst>
          </a:prstGeom>
          <a:gradFill rotWithShape="1">
            <a:gsLst>
              <a:gs pos="0">
                <a:srgbClr val="F9D0BD"/>
              </a:gs>
              <a:gs pos="100000">
                <a:srgbClr val="C41841"/>
              </a:gs>
            </a:gsLst>
            <a:lin ang="5400000" scaled="1"/>
            <a:tileRect/>
          </a:gradFill>
          <a:ln w="9525">
            <a:noFill/>
          </a:ln>
        </p:spPr>
        <p:txBody>
          <a:bodyPr wrap="none" anchor="ctr" anchorCtr="0"/>
          <a:lstStyle/>
          <a:p>
            <a:pPr algn="ctr" eaLnBrk="0" hangingPunct="0">
              <a:spcBef>
                <a:spcPct val="20000"/>
              </a:spcBef>
              <a:spcAft>
                <a:spcPct val="10000"/>
              </a:spcAft>
              <a:buClr>
                <a:srgbClr val="52A145"/>
              </a:buClr>
              <a:buFont typeface="Wingdings" panose="05000000000000000000" pitchFamily="2" charset="2"/>
              <a:buNone/>
            </a:pPr>
            <a:r>
              <a:rPr lang="en-US" altLang="zh-CN" sz="1600" dirty="0">
                <a:latin typeface="Calibri" panose="020F0502020204030204" pitchFamily="34" charset="0"/>
                <a:ea typeface="Malgun Gothic" panose="020B0503020000020004" pitchFamily="34" charset="-127"/>
                <a:sym typeface="Arial" panose="020B0604020202020204" pitchFamily="34" charset="0"/>
              </a:rPr>
              <a:t> </a:t>
            </a:r>
            <a:endParaRPr lang="zh-CN" altLang="en-US" dirty="0">
              <a:latin typeface="Calibri" panose="020F0502020204030204" pitchFamily="34" charset="0"/>
              <a:ea typeface="宋体" panose="02010600030101010101" pitchFamily="2" charset="-122"/>
            </a:endParaRPr>
          </a:p>
        </p:txBody>
      </p:sp>
      <p:sp>
        <p:nvSpPr>
          <p:cNvPr id="32787" name="Rectangle 4"/>
          <p:cNvSpPr/>
          <p:nvPr/>
        </p:nvSpPr>
        <p:spPr>
          <a:xfrm>
            <a:off x="596900" y="2805113"/>
            <a:ext cx="10831513" cy="3597275"/>
          </a:xfrm>
          <a:prstGeom prst="rect">
            <a:avLst/>
          </a:prstGeom>
          <a:noFill/>
          <a:ln w="6350" cap="flat" cmpd="sng">
            <a:solidFill>
              <a:srgbClr val="808080"/>
            </a:solidFill>
            <a:prstDash val="solid"/>
            <a:miter/>
            <a:headEnd type="none" w="med" len="med"/>
            <a:tailEnd type="none" w="med" len="med"/>
          </a:ln>
        </p:spPr>
        <p:txBody>
          <a:bodyPr tIns="180000" bIns="180000"/>
          <a:lstStyle/>
          <a:p>
            <a:pPr marL="371475" indent="-219075" eaLnBrk="0" hangingPunct="0">
              <a:lnSpc>
                <a:spcPct val="125000"/>
              </a:lnSpc>
              <a:spcBef>
                <a:spcPct val="50000"/>
              </a:spcBef>
              <a:buFont typeface="BatangChe"/>
              <a:buNone/>
            </a:pPr>
            <a:endParaRPr lang="zh-CN" altLang="zh-CN" sz="1200" i="1" dirty="0">
              <a:latin typeface="微软雅黑" panose="020B0503020204020204" pitchFamily="34" charset="-122"/>
              <a:ea typeface="Gulim"/>
              <a:sym typeface="Arial" panose="020B0604020202020204" pitchFamily="34" charset="0"/>
            </a:endParaRPr>
          </a:p>
        </p:txBody>
      </p:sp>
      <p:sp>
        <p:nvSpPr>
          <p:cNvPr id="224" name="内容占位符 2"/>
          <p:cNvSpPr>
            <a:spLocks noChangeArrowheads="1"/>
          </p:cNvSpPr>
          <p:nvPr/>
        </p:nvSpPr>
        <p:spPr bwMode="auto">
          <a:xfrm>
            <a:off x="323850" y="1493838"/>
            <a:ext cx="11179175" cy="498475"/>
          </a:xfrm>
          <a:prstGeom prst="rect">
            <a:avLst/>
          </a:prstGeom>
          <a:noFill/>
          <a:ln>
            <a:noFill/>
          </a:ln>
        </p:spPr>
        <p:txBody>
          <a:bodyPr/>
          <a:lstStyle>
            <a:lvl1pPr marL="231775" eaLnBrk="0" hangingPunct="0">
              <a:tabLst>
                <a:tab pos="718820" algn="l"/>
              </a:tabLst>
              <a:defRPr sz="2400" b="1" i="1">
                <a:solidFill>
                  <a:schemeClr val="tx1"/>
                </a:solidFill>
                <a:latin typeface="Arial" panose="020B0604020202020204" pitchFamily="34" charset="0"/>
                <a:cs typeface="Arial" panose="020B0604020202020204" pitchFamily="34" charset="0"/>
              </a:defRPr>
            </a:lvl1pPr>
            <a:lvl2pPr eaLnBrk="0" hangingPunct="0">
              <a:tabLst>
                <a:tab pos="718820" algn="l"/>
              </a:tabLst>
              <a:defRPr sz="2400" b="1" i="1">
                <a:solidFill>
                  <a:schemeClr val="tx1"/>
                </a:solidFill>
                <a:latin typeface="Arial" panose="020B0604020202020204" pitchFamily="34" charset="0"/>
                <a:cs typeface="Arial" panose="020B0604020202020204" pitchFamily="34" charset="0"/>
              </a:defRPr>
            </a:lvl2pPr>
            <a:lvl3pPr eaLnBrk="0" hangingPunct="0">
              <a:tabLst>
                <a:tab pos="718820" algn="l"/>
              </a:tabLst>
              <a:defRPr sz="2400" b="1" i="1">
                <a:solidFill>
                  <a:schemeClr val="tx1"/>
                </a:solidFill>
                <a:latin typeface="Arial" panose="020B0604020202020204" pitchFamily="34" charset="0"/>
                <a:cs typeface="Arial" panose="020B0604020202020204" pitchFamily="34" charset="0"/>
              </a:defRPr>
            </a:lvl3pPr>
            <a:lvl4pPr eaLnBrk="0" hangingPunct="0">
              <a:tabLst>
                <a:tab pos="718820" algn="l"/>
              </a:tabLst>
              <a:defRPr sz="2400" b="1" i="1">
                <a:solidFill>
                  <a:schemeClr val="tx1"/>
                </a:solidFill>
                <a:latin typeface="Arial" panose="020B0604020202020204" pitchFamily="34" charset="0"/>
                <a:cs typeface="Arial" panose="020B0604020202020204" pitchFamily="34" charset="0"/>
              </a:defRPr>
            </a:lvl4pPr>
            <a:lvl5pPr eaLnBrk="0" hangingPunct="0">
              <a:tabLst>
                <a:tab pos="718820" algn="l"/>
              </a:tabLst>
              <a:defRPr sz="2400" b="1" i="1">
                <a:solidFill>
                  <a:schemeClr val="tx1"/>
                </a:solidFill>
                <a:latin typeface="Arial" panose="020B0604020202020204" pitchFamily="34" charset="0"/>
                <a:cs typeface="Arial" panose="020B0604020202020204" pitchFamily="34" charset="0"/>
              </a:defRPr>
            </a:lvl5pPr>
            <a:lvl6pPr marL="25146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6pPr>
            <a:lvl7pPr marL="29718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7pPr>
            <a:lvl8pPr marL="34290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8pPr>
            <a:lvl9pPr marL="38862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9pPr>
          </a:lstStyle>
          <a:p>
            <a:pPr marL="231775" marR="0" lvl="1" indent="0" algn="l" defTabSz="914400" rtl="0" eaLnBrk="1" fontAlgn="base" latinLnBrk="0" hangingPunct="1">
              <a:lnSpc>
                <a:spcPct val="150000"/>
              </a:lnSpc>
              <a:spcBef>
                <a:spcPts val="1300"/>
              </a:spcBef>
              <a:spcAft>
                <a:spcPct val="0"/>
              </a:spcAft>
              <a:buClr>
                <a:srgbClr val="B90000"/>
              </a:buClr>
              <a:buSzTx/>
              <a:buFontTx/>
              <a:buNone/>
              <a:tabLst>
                <a:tab pos="718820" algn="l"/>
              </a:tabLst>
              <a:defRPr/>
            </a:pPr>
            <a:r>
              <a:rPr kumimoji="0" lang="zh-CN" altLang="en-US" sz="18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sym typeface="微软雅黑" panose="020B0503020204020204" pitchFamily="34" charset="-122"/>
              </a:rPr>
              <a:t>聚类分析是根据数据本身结构特征对数据点进行分类的方法。实质是按照彼此距离的远近将数据分为若干个类别，以使得类别内数据的“差异性”尽可能小(即“同质性”尽可能大)，类别间“差异性”尽可能大。</a:t>
            </a:r>
            <a:endParaRPr kumimoji="0" lang="en-US" sz="18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sp>
        <p:nvSpPr>
          <p:cNvPr id="32789"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数据挖掘的基本任务</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6"/>
          <p:cNvCxnSpPr/>
          <p:nvPr/>
        </p:nvCxnSpPr>
        <p:spPr>
          <a:xfrm>
            <a:off x="3265488" y="1081088"/>
            <a:ext cx="4763" cy="5192713"/>
          </a:xfrm>
          <a:prstGeom prst="line">
            <a:avLst/>
          </a:prstGeom>
        </p:spPr>
        <p:style>
          <a:lnRef idx="2">
            <a:schemeClr val="dk1"/>
          </a:lnRef>
          <a:fillRef idx="0">
            <a:schemeClr val="dk1"/>
          </a:fillRef>
          <a:effectRef idx="1">
            <a:schemeClr val="dk1"/>
          </a:effectRef>
          <a:fontRef idx="minor">
            <a:schemeClr val="tx1"/>
          </a:fontRef>
        </p:style>
      </p:cxnSp>
      <p:sp>
        <p:nvSpPr>
          <p:cNvPr id="19" name="Line 2"/>
          <p:cNvSpPr>
            <a:spLocks noChangeShapeType="1"/>
          </p:cNvSpPr>
          <p:nvPr/>
        </p:nvSpPr>
        <p:spPr bwMode="auto">
          <a:xfrm>
            <a:off x="2649538" y="1673225"/>
            <a:ext cx="6605588" cy="0"/>
          </a:xfrm>
          <a:prstGeom prst="line">
            <a:avLst/>
          </a:prstGeom>
        </p:spPr>
        <p:style>
          <a:lnRef idx="2">
            <a:schemeClr val="dk1"/>
          </a:lnRef>
          <a:fillRef idx="0">
            <a:schemeClr val="dk1"/>
          </a:fillRef>
          <a:effectRef idx="1">
            <a:schemeClr val="dk1"/>
          </a:effectRef>
          <a:fontRef idx="minor">
            <a:schemeClr val="tx1"/>
          </a:fontRef>
        </p:style>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90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 name="Oval 15"/>
          <p:cNvSpPr>
            <a:spLocks noChangeArrowheads="1"/>
          </p:cNvSpPr>
          <p:nvPr/>
        </p:nvSpPr>
        <p:spPr bwMode="auto">
          <a:xfrm>
            <a:off x="2904947" y="1385043"/>
            <a:ext cx="684000" cy="648000"/>
          </a:xfrm>
          <a:prstGeom prst="ellipse">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1</a:t>
            </a:r>
            <a:endPar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3" name="AutoShape 17">
            <a:hlinkClick r:id="rId2" action="ppaction://hlinksldjump"/>
          </p:cNvPr>
          <p:cNvSpPr>
            <a:spLocks noChangeArrowheads="1"/>
          </p:cNvSpPr>
          <p:nvPr/>
        </p:nvSpPr>
        <p:spPr bwMode="auto">
          <a:xfrm>
            <a:off x="4000531" y="2297522"/>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从餐饮服务到数据挖掘</a:t>
            </a:r>
          </a:p>
        </p:txBody>
      </p:sp>
      <p:sp>
        <p:nvSpPr>
          <p:cNvPr id="15370"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微软雅黑" panose="020B0503020204020204" pitchFamily="34" charset="-122"/>
                <a:ea typeface="微软雅黑" panose="020B0503020204020204" pitchFamily="34" charset="-122"/>
                <a:cs typeface="Times New Roman" panose="02020603050405020304" pitchFamily="18" charset="0"/>
              </a:rPr>
              <a:t>目录</a:t>
            </a:r>
            <a:endParaRPr kumimoji="1" lang="zh-CN" altLang="en-US" dirty="0">
              <a:latin typeface="微软雅黑" panose="020B0503020204020204" pitchFamily="34" charset="-122"/>
              <a:ea typeface="Times New Roman" panose="02020603050405020304" pitchFamily="18" charset="0"/>
              <a:cs typeface="微软雅黑" panose="020B0503020204020204" pitchFamily="34" charset="-122"/>
            </a:endParaRPr>
          </a:p>
        </p:txBody>
      </p:sp>
      <p:sp>
        <p:nvSpPr>
          <p:cNvPr id="13" name="AutoShape 17"/>
          <p:cNvSpPr>
            <a:spLocks noChangeArrowheads="1"/>
          </p:cNvSpPr>
          <p:nvPr/>
        </p:nvSpPr>
        <p:spPr bwMode="auto">
          <a:xfrm>
            <a:off x="4000531" y="1313043"/>
            <a:ext cx="4859850" cy="684000"/>
          </a:xfrm>
          <a:prstGeom prst="actionButtonBlank">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某知名连锁餐饮企业的困惑</a:t>
            </a:r>
          </a:p>
        </p:txBody>
      </p:sp>
      <p:sp>
        <p:nvSpPr>
          <p:cNvPr id="15" name="Oval 15"/>
          <p:cNvSpPr>
            <a:spLocks noChangeArrowheads="1"/>
          </p:cNvSpPr>
          <p:nvPr/>
        </p:nvSpPr>
        <p:spPr bwMode="auto">
          <a:xfrm>
            <a:off x="2928857" y="2315522"/>
            <a:ext cx="684000" cy="648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2</a:t>
            </a:r>
          </a:p>
        </p:txBody>
      </p:sp>
      <p:sp>
        <p:nvSpPr>
          <p:cNvPr id="21" name="AutoShape 17">
            <a:hlinkClick r:id="rId3" action="ppaction://hlinksldjump"/>
          </p:cNvPr>
          <p:cNvSpPr>
            <a:spLocks noChangeArrowheads="1"/>
          </p:cNvSpPr>
          <p:nvPr/>
        </p:nvSpPr>
        <p:spPr bwMode="auto">
          <a:xfrm>
            <a:off x="4012450" y="3305273"/>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 数据挖掘的基本任务</a:t>
            </a:r>
          </a:p>
        </p:txBody>
      </p:sp>
      <p:sp>
        <p:nvSpPr>
          <p:cNvPr id="22" name="Oval 15"/>
          <p:cNvSpPr>
            <a:spLocks noChangeArrowheads="1"/>
          </p:cNvSpPr>
          <p:nvPr/>
        </p:nvSpPr>
        <p:spPr bwMode="auto">
          <a:xfrm>
            <a:off x="2928857" y="3323273"/>
            <a:ext cx="684000" cy="648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3</a:t>
            </a:r>
          </a:p>
        </p:txBody>
      </p:sp>
      <p:sp>
        <p:nvSpPr>
          <p:cNvPr id="28" name="AutoShape 17">
            <a:hlinkClick r:id="rId4" action="ppaction://hlinksldjump"/>
          </p:cNvPr>
          <p:cNvSpPr>
            <a:spLocks noChangeArrowheads="1"/>
          </p:cNvSpPr>
          <p:nvPr/>
        </p:nvSpPr>
        <p:spPr bwMode="auto">
          <a:xfrm>
            <a:off x="4012450" y="4315447"/>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数据挖掘建模过程</a:t>
            </a:r>
          </a:p>
        </p:txBody>
      </p:sp>
      <p:sp>
        <p:nvSpPr>
          <p:cNvPr id="29" name="Oval 15"/>
          <p:cNvSpPr>
            <a:spLocks noChangeArrowheads="1"/>
          </p:cNvSpPr>
          <p:nvPr/>
        </p:nvSpPr>
        <p:spPr bwMode="auto">
          <a:xfrm>
            <a:off x="2904947" y="4333447"/>
            <a:ext cx="684000" cy="648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4</a:t>
            </a:r>
          </a:p>
        </p:txBody>
      </p:sp>
      <p:sp>
        <p:nvSpPr>
          <p:cNvPr id="14" name="AutoShape 17">
            <a:hlinkClick r:id="rId5" action="ppaction://hlinksldjump"/>
          </p:cNvPr>
          <p:cNvSpPr>
            <a:spLocks noChangeArrowheads="1"/>
          </p:cNvSpPr>
          <p:nvPr/>
        </p:nvSpPr>
        <p:spPr bwMode="auto">
          <a:xfrm>
            <a:off x="4036360" y="5270222"/>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常用数据挖掘建模工具</a:t>
            </a:r>
          </a:p>
        </p:txBody>
      </p:sp>
      <p:sp>
        <p:nvSpPr>
          <p:cNvPr id="16" name="Oval 15"/>
          <p:cNvSpPr>
            <a:spLocks noChangeArrowheads="1"/>
          </p:cNvSpPr>
          <p:nvPr/>
        </p:nvSpPr>
        <p:spPr bwMode="auto">
          <a:xfrm>
            <a:off x="2928857" y="5288222"/>
            <a:ext cx="684000" cy="648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6"/>
          <p:cNvSpPr txBox="1"/>
          <p:nvPr/>
        </p:nvSpPr>
        <p:spPr>
          <a:xfrm>
            <a:off x="344488" y="885825"/>
            <a:ext cx="11239500" cy="554038"/>
          </a:xfrm>
          <a:prstGeom prst="rect">
            <a:avLst/>
          </a:prstGeom>
          <a:noFill/>
          <a:ln w="9525">
            <a:noFill/>
          </a:ln>
        </p:spPr>
        <p:txBody>
          <a:bodyPr lIns="0" tIns="0" rIns="0" bIns="0">
            <a:spAutoFit/>
          </a:bodyPr>
          <a:lstStyle/>
          <a:p>
            <a:pPr marL="342900" indent="-342900">
              <a:lnSpc>
                <a:spcPct val="150000"/>
              </a:lnSpc>
              <a:spcBef>
                <a:spcPct val="20000"/>
              </a:spcBef>
              <a:buClr>
                <a:schemeClr val="hlink"/>
              </a:buClr>
              <a:buFont typeface="Wingdings" panose="05000000000000000000" pitchFamily="2" charset="2"/>
              <a:buChar char="Ø"/>
            </a:pPr>
            <a:r>
              <a:rPr lang="zh-CN" altLang="en-US" sz="2400" dirty="0">
                <a:solidFill>
                  <a:srgbClr val="000000"/>
                </a:solidFill>
                <a:latin typeface="微软雅黑" panose="020B0503020204020204" pitchFamily="34" charset="-122"/>
                <a:ea typeface="微软雅黑" panose="020B0503020204020204" pitchFamily="34" charset="-122"/>
              </a:rPr>
              <a:t>时间序列</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
        <p:nvSpPr>
          <p:cNvPr id="33795" name="직사각형 46"/>
          <p:cNvSpPr/>
          <p:nvPr/>
        </p:nvSpPr>
        <p:spPr>
          <a:xfrm>
            <a:off x="336550" y="1422400"/>
            <a:ext cx="11430000" cy="4735513"/>
          </a:xfrm>
          <a:prstGeom prst="rect">
            <a:avLst/>
          </a:prstGeom>
          <a:solidFill>
            <a:srgbClr val="F2F2F2"/>
          </a:solidFill>
          <a:ln w="6350" cap="flat" cmpd="sng">
            <a:solidFill>
              <a:srgbClr val="BFBFBF"/>
            </a:solidFill>
            <a:prstDash val="solid"/>
            <a:miter/>
            <a:headEnd type="none" w="med" len="med"/>
            <a:tailEnd type="none" w="med" len="med"/>
          </a:ln>
        </p:spPr>
        <p:txBody>
          <a:bodyPr lIns="92857" tIns="46429" rIns="92857" bIns="46429"/>
          <a:lstStyle/>
          <a:p>
            <a:pPr marL="225425" indent="-225425" eaLnBrk="0" hangingPunct="0">
              <a:lnSpc>
                <a:spcPct val="150000"/>
              </a:lnSpc>
              <a:spcBef>
                <a:spcPct val="50000"/>
              </a:spcBef>
              <a:buClr>
                <a:srgbClr val="BF0B25"/>
              </a:buClr>
              <a:buSzPct val="80000"/>
              <a:buFont typeface="Wingdings" panose="05000000000000000000" pitchFamily="2" charset="2"/>
              <a:buChar char="n"/>
            </a:pPr>
            <a:endParaRPr lang="zh-CN" altLang="zh-CN" sz="1200" b="1" i="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33796" name="Rectangle 4"/>
          <p:cNvSpPr/>
          <p:nvPr/>
        </p:nvSpPr>
        <p:spPr>
          <a:xfrm>
            <a:off x="477838" y="2520950"/>
            <a:ext cx="11250612" cy="3709988"/>
          </a:xfrm>
          <a:prstGeom prst="rect">
            <a:avLst/>
          </a:prstGeom>
          <a:noFill/>
          <a:ln w="6350" cap="flat" cmpd="sng">
            <a:solidFill>
              <a:srgbClr val="808080"/>
            </a:solidFill>
            <a:prstDash val="solid"/>
            <a:miter/>
            <a:headEnd type="none" w="med" len="med"/>
            <a:tailEnd type="none" w="med" len="med"/>
          </a:ln>
        </p:spPr>
        <p:txBody>
          <a:bodyPr tIns="180000" bIns="180000"/>
          <a:lstStyle/>
          <a:p>
            <a:pPr marL="371475" indent="-219075" eaLnBrk="0" hangingPunct="0">
              <a:lnSpc>
                <a:spcPct val="125000"/>
              </a:lnSpc>
              <a:spcBef>
                <a:spcPct val="50000"/>
              </a:spcBef>
              <a:buFont typeface="BatangChe"/>
              <a:buNone/>
            </a:pPr>
            <a:endParaRPr lang="zh-CN" altLang="zh-CN" sz="1200" i="1" dirty="0">
              <a:latin typeface="微软雅黑" panose="020B0503020204020204" pitchFamily="34" charset="-122"/>
              <a:ea typeface="Gulim"/>
              <a:sym typeface="Arial" panose="020B0604020202020204" pitchFamily="34" charset="0"/>
            </a:endParaRPr>
          </a:p>
        </p:txBody>
      </p:sp>
      <p:sp>
        <p:nvSpPr>
          <p:cNvPr id="69" name="内容占位符 2"/>
          <p:cNvSpPr>
            <a:spLocks noChangeArrowheads="1"/>
          </p:cNvSpPr>
          <p:nvPr/>
        </p:nvSpPr>
        <p:spPr bwMode="auto">
          <a:xfrm>
            <a:off x="236538" y="1439863"/>
            <a:ext cx="10810875" cy="495300"/>
          </a:xfrm>
          <a:prstGeom prst="rect">
            <a:avLst/>
          </a:prstGeom>
          <a:noFill/>
          <a:ln>
            <a:noFill/>
          </a:ln>
        </p:spPr>
        <p:txBody>
          <a:bodyPr/>
          <a:lstStyle>
            <a:lvl1pPr marL="231775" eaLnBrk="0" hangingPunct="0">
              <a:tabLst>
                <a:tab pos="718820" algn="l"/>
              </a:tabLst>
              <a:defRPr sz="2400" b="1" i="1">
                <a:solidFill>
                  <a:schemeClr val="tx1"/>
                </a:solidFill>
                <a:latin typeface="Arial" panose="020B0604020202020204" pitchFamily="34" charset="0"/>
                <a:cs typeface="Arial" panose="020B0604020202020204" pitchFamily="34" charset="0"/>
              </a:defRPr>
            </a:lvl1pPr>
            <a:lvl2pPr eaLnBrk="0" hangingPunct="0">
              <a:tabLst>
                <a:tab pos="718820" algn="l"/>
              </a:tabLst>
              <a:defRPr sz="2400" b="1" i="1">
                <a:solidFill>
                  <a:schemeClr val="tx1"/>
                </a:solidFill>
                <a:latin typeface="Arial" panose="020B0604020202020204" pitchFamily="34" charset="0"/>
                <a:cs typeface="Arial" panose="020B0604020202020204" pitchFamily="34" charset="0"/>
              </a:defRPr>
            </a:lvl2pPr>
            <a:lvl3pPr eaLnBrk="0" hangingPunct="0">
              <a:tabLst>
                <a:tab pos="718820" algn="l"/>
              </a:tabLst>
              <a:defRPr sz="2400" b="1" i="1">
                <a:solidFill>
                  <a:schemeClr val="tx1"/>
                </a:solidFill>
                <a:latin typeface="Arial" panose="020B0604020202020204" pitchFamily="34" charset="0"/>
                <a:cs typeface="Arial" panose="020B0604020202020204" pitchFamily="34" charset="0"/>
              </a:defRPr>
            </a:lvl3pPr>
            <a:lvl4pPr eaLnBrk="0" hangingPunct="0">
              <a:tabLst>
                <a:tab pos="718820" algn="l"/>
              </a:tabLst>
              <a:defRPr sz="2400" b="1" i="1">
                <a:solidFill>
                  <a:schemeClr val="tx1"/>
                </a:solidFill>
                <a:latin typeface="Arial" panose="020B0604020202020204" pitchFamily="34" charset="0"/>
                <a:cs typeface="Arial" panose="020B0604020202020204" pitchFamily="34" charset="0"/>
              </a:defRPr>
            </a:lvl4pPr>
            <a:lvl5pPr eaLnBrk="0" hangingPunct="0">
              <a:tabLst>
                <a:tab pos="718820" algn="l"/>
              </a:tabLst>
              <a:defRPr sz="2400" b="1" i="1">
                <a:solidFill>
                  <a:schemeClr val="tx1"/>
                </a:solidFill>
                <a:latin typeface="Arial" panose="020B0604020202020204" pitchFamily="34" charset="0"/>
                <a:cs typeface="Arial" panose="020B0604020202020204" pitchFamily="34" charset="0"/>
              </a:defRPr>
            </a:lvl5pPr>
            <a:lvl6pPr marL="25146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6pPr>
            <a:lvl7pPr marL="29718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7pPr>
            <a:lvl8pPr marL="34290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8pPr>
            <a:lvl9pPr marL="3886200" indent="-228600" defTabSz="449580" eaLnBrk="0" fontAlgn="base" hangingPunct="0">
              <a:spcBef>
                <a:spcPct val="0"/>
              </a:spcBef>
              <a:spcAft>
                <a:spcPct val="0"/>
              </a:spcAft>
              <a:buSzPct val="100000"/>
              <a:buFont typeface="Times New Roman" panose="02020603050405020304" pitchFamily="18" charset="0"/>
              <a:tabLst>
                <a:tab pos="718820" algn="l"/>
              </a:tabLst>
              <a:defRPr sz="2400" b="1" i="1">
                <a:solidFill>
                  <a:schemeClr val="tx1"/>
                </a:solidFill>
                <a:latin typeface="Arial" panose="020B0604020202020204" pitchFamily="34" charset="0"/>
                <a:cs typeface="Arial" panose="020B0604020202020204" pitchFamily="34" charset="0"/>
              </a:defRPr>
            </a:lvl9pPr>
          </a:lstStyle>
          <a:p>
            <a:pPr marL="231775" marR="0" lvl="0" indent="0" algn="l" defTabSz="914400" rtl="0" eaLnBrk="1" fontAlgn="ctr" latinLnBrk="0" hangingPunct="1">
              <a:lnSpc>
                <a:spcPct val="150000"/>
              </a:lnSpc>
              <a:spcBef>
                <a:spcPts val="1300"/>
              </a:spcBef>
              <a:spcAft>
                <a:spcPct val="0"/>
              </a:spcAft>
              <a:buClr>
                <a:srgbClr val="B90000"/>
              </a:buClr>
              <a:buSzTx/>
              <a:buFontTx/>
              <a:buNone/>
              <a:tabLst>
                <a:tab pos="718820" algn="l"/>
              </a:tabLst>
              <a:defRPr/>
            </a:pPr>
            <a:r>
              <a:rPr kumimoji="0" lang="zh-CN" altLang="en-US" sz="1200" b="1" i="1"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 </a:t>
            </a:r>
            <a:r>
              <a:rPr kumimoji="0" lang="zh-CN" altLang="en-US" sz="18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sym typeface="微软雅黑" panose="020B0503020204020204" pitchFamily="34" charset="-122"/>
              </a:rPr>
              <a:t>基于事物发展的延续性和随机性预测事物未来的发展，如：销售量预测、天气预测等。</a:t>
            </a:r>
            <a:endParaRPr kumimoji="0" lang="en-US" sz="18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grpSp>
        <p:nvGrpSpPr>
          <p:cNvPr id="33798" name="Group 8"/>
          <p:cNvGrpSpPr/>
          <p:nvPr/>
        </p:nvGrpSpPr>
        <p:grpSpPr>
          <a:xfrm>
            <a:off x="519113" y="4748213"/>
            <a:ext cx="4257675" cy="1322387"/>
            <a:chOff x="0" y="0"/>
            <a:chExt cx="4842863" cy="2449603"/>
          </a:xfrm>
        </p:grpSpPr>
        <p:pic>
          <p:nvPicPr>
            <p:cNvPr id="33827" name="Picture 5"/>
            <p:cNvPicPr>
              <a:picLocks noChangeAspect="1"/>
            </p:cNvPicPr>
            <p:nvPr/>
          </p:nvPicPr>
          <p:blipFill>
            <a:blip r:embed="rId3"/>
            <a:stretch>
              <a:fillRect/>
            </a:stretch>
          </p:blipFill>
          <p:spPr>
            <a:xfrm>
              <a:off x="3951756" y="128814"/>
              <a:ext cx="758680" cy="587875"/>
            </a:xfrm>
            <a:prstGeom prst="rect">
              <a:avLst/>
            </a:prstGeom>
            <a:noFill/>
            <a:ln w="9525">
              <a:noFill/>
            </a:ln>
          </p:spPr>
        </p:pic>
        <p:grpSp>
          <p:nvGrpSpPr>
            <p:cNvPr id="33828" name="Group 10"/>
            <p:cNvGrpSpPr/>
            <p:nvPr/>
          </p:nvGrpSpPr>
          <p:grpSpPr>
            <a:xfrm>
              <a:off x="2130242" y="559483"/>
              <a:ext cx="387883" cy="331959"/>
              <a:chOff x="0" y="0"/>
              <a:chExt cx="1587" cy="1587"/>
            </a:xfrm>
          </p:grpSpPr>
          <p:sp>
            <p:nvSpPr>
              <p:cNvPr id="33849" name="Oval 9"/>
              <p:cNvSpPr/>
              <p:nvPr/>
            </p:nvSpPr>
            <p:spPr>
              <a:xfrm>
                <a:off x="703" y="703"/>
                <a:ext cx="182" cy="182"/>
              </a:xfrm>
              <a:prstGeom prst="ellipse">
                <a:avLst/>
              </a:prstGeom>
              <a:solidFill>
                <a:srgbClr val="003366"/>
              </a:solidFill>
              <a:ln w="9525">
                <a:noFill/>
              </a:ln>
            </p:spPr>
            <p:txBody>
              <a:bodyPr wrap="none" anchor="ctr" anchorCtr="0"/>
              <a:lstStyle/>
              <a:p>
                <a:pPr eaLnBrk="0" hangingPunct="0">
                  <a:buNone/>
                </a:pPr>
                <a:endParaRPr lang="zh-CN" altLang="zh-CN" dirty="0">
                  <a:latin typeface="Calibri" panose="020F0502020204030204" pitchFamily="34" charset="0"/>
                  <a:ea typeface="黑体" panose="02010609060101010101" pitchFamily="49" charset="-122"/>
                  <a:sym typeface="Times New Roman" panose="02020603050405020304" pitchFamily="18" charset="0"/>
                </a:endParaRPr>
              </a:p>
            </p:txBody>
          </p:sp>
        </p:grpSp>
        <p:grpSp>
          <p:nvGrpSpPr>
            <p:cNvPr id="33829" name="Group 16"/>
            <p:cNvGrpSpPr/>
            <p:nvPr/>
          </p:nvGrpSpPr>
          <p:grpSpPr>
            <a:xfrm>
              <a:off x="3022203" y="559483"/>
              <a:ext cx="387883" cy="331959"/>
              <a:chOff x="0" y="0"/>
              <a:chExt cx="1587" cy="1587"/>
            </a:xfrm>
          </p:grpSpPr>
          <p:sp>
            <p:nvSpPr>
              <p:cNvPr id="33848" name="Oval 15"/>
              <p:cNvSpPr/>
              <p:nvPr/>
            </p:nvSpPr>
            <p:spPr>
              <a:xfrm>
                <a:off x="703" y="703"/>
                <a:ext cx="182" cy="182"/>
              </a:xfrm>
              <a:prstGeom prst="ellipse">
                <a:avLst/>
              </a:prstGeom>
              <a:solidFill>
                <a:srgbClr val="003366"/>
              </a:solidFill>
              <a:ln w="9525">
                <a:noFill/>
              </a:ln>
            </p:spPr>
            <p:txBody>
              <a:bodyPr wrap="none" anchor="ctr" anchorCtr="0"/>
              <a:lstStyle/>
              <a:p>
                <a:pPr eaLnBrk="0" hangingPunct="0">
                  <a:buNone/>
                </a:pPr>
                <a:endParaRPr lang="zh-CN" altLang="zh-CN" dirty="0">
                  <a:latin typeface="Calibri" panose="020F0502020204030204" pitchFamily="34" charset="0"/>
                  <a:ea typeface="黑体" panose="02010609060101010101" pitchFamily="49" charset="-122"/>
                  <a:sym typeface="Times New Roman" panose="02020603050405020304" pitchFamily="18" charset="0"/>
                </a:endParaRPr>
              </a:p>
            </p:txBody>
          </p:sp>
        </p:grpSp>
        <p:grpSp>
          <p:nvGrpSpPr>
            <p:cNvPr id="33830" name="Group 22"/>
            <p:cNvGrpSpPr/>
            <p:nvPr/>
          </p:nvGrpSpPr>
          <p:grpSpPr>
            <a:xfrm>
              <a:off x="1277581" y="559483"/>
              <a:ext cx="387883" cy="331959"/>
              <a:chOff x="0" y="0"/>
              <a:chExt cx="1587" cy="1587"/>
            </a:xfrm>
          </p:grpSpPr>
          <p:sp>
            <p:nvSpPr>
              <p:cNvPr id="33847" name="Oval 27"/>
              <p:cNvSpPr/>
              <p:nvPr/>
            </p:nvSpPr>
            <p:spPr>
              <a:xfrm>
                <a:off x="703" y="703"/>
                <a:ext cx="182" cy="182"/>
              </a:xfrm>
              <a:prstGeom prst="ellipse">
                <a:avLst/>
              </a:prstGeom>
              <a:solidFill>
                <a:srgbClr val="003366"/>
              </a:solidFill>
              <a:ln w="9525">
                <a:noFill/>
              </a:ln>
            </p:spPr>
            <p:txBody>
              <a:bodyPr wrap="none" anchor="ctr" anchorCtr="0"/>
              <a:lstStyle/>
              <a:p>
                <a:pPr eaLnBrk="0" hangingPunct="0">
                  <a:buNone/>
                </a:pPr>
                <a:endParaRPr lang="zh-CN" altLang="zh-CN" dirty="0">
                  <a:latin typeface="Calibri" panose="020F0502020204030204" pitchFamily="34" charset="0"/>
                  <a:ea typeface="黑体" panose="02010609060101010101" pitchFamily="49" charset="-122"/>
                  <a:sym typeface="Times New Roman" panose="02020603050405020304" pitchFamily="18" charset="0"/>
                </a:endParaRPr>
              </a:p>
            </p:txBody>
          </p:sp>
        </p:grpSp>
        <p:grpSp>
          <p:nvGrpSpPr>
            <p:cNvPr id="33831" name="Group 28"/>
            <p:cNvGrpSpPr/>
            <p:nvPr/>
          </p:nvGrpSpPr>
          <p:grpSpPr>
            <a:xfrm>
              <a:off x="502669" y="559483"/>
              <a:ext cx="387883" cy="331959"/>
              <a:chOff x="0" y="0"/>
              <a:chExt cx="1587" cy="1587"/>
            </a:xfrm>
          </p:grpSpPr>
          <p:sp>
            <p:nvSpPr>
              <p:cNvPr id="33846" name="Oval 33"/>
              <p:cNvSpPr/>
              <p:nvPr/>
            </p:nvSpPr>
            <p:spPr>
              <a:xfrm>
                <a:off x="703" y="703"/>
                <a:ext cx="182" cy="182"/>
              </a:xfrm>
              <a:prstGeom prst="ellipse">
                <a:avLst/>
              </a:prstGeom>
              <a:solidFill>
                <a:srgbClr val="003366"/>
              </a:solidFill>
              <a:ln w="9525">
                <a:noFill/>
              </a:ln>
            </p:spPr>
            <p:txBody>
              <a:bodyPr wrap="none" anchor="ctr" anchorCtr="0"/>
              <a:lstStyle/>
              <a:p>
                <a:pPr eaLnBrk="0" hangingPunct="0">
                  <a:buNone/>
                </a:pPr>
                <a:endParaRPr lang="zh-CN" altLang="zh-CN" dirty="0">
                  <a:latin typeface="Calibri" panose="020F0502020204030204" pitchFamily="34" charset="0"/>
                  <a:ea typeface="黑体" panose="02010609060101010101" pitchFamily="49" charset="-122"/>
                  <a:sym typeface="Times New Roman" panose="02020603050405020304" pitchFamily="18" charset="0"/>
                </a:endParaRPr>
              </a:p>
            </p:txBody>
          </p:sp>
        </p:grpSp>
        <p:sp>
          <p:nvSpPr>
            <p:cNvPr id="33832" name="Line 38"/>
            <p:cNvSpPr/>
            <p:nvPr/>
          </p:nvSpPr>
          <p:spPr>
            <a:xfrm>
              <a:off x="347174" y="1587533"/>
              <a:ext cx="4495689" cy="1"/>
            </a:xfrm>
            <a:prstGeom prst="line">
              <a:avLst/>
            </a:prstGeom>
            <a:ln w="9525" cap="flat" cmpd="sng">
              <a:solidFill>
                <a:schemeClr val="tx1"/>
              </a:solidFill>
              <a:prstDash val="solid"/>
              <a:headEnd type="none" w="med" len="med"/>
              <a:tailEnd type="triangle" w="med" len="med"/>
            </a:ln>
          </p:spPr>
        </p:sp>
        <p:sp>
          <p:nvSpPr>
            <p:cNvPr id="33833" name="Line 39"/>
            <p:cNvSpPr/>
            <p:nvPr/>
          </p:nvSpPr>
          <p:spPr>
            <a:xfrm flipV="1">
              <a:off x="463368" y="957249"/>
              <a:ext cx="1" cy="729725"/>
            </a:xfrm>
            <a:prstGeom prst="line">
              <a:avLst/>
            </a:prstGeom>
            <a:ln w="9525" cap="flat" cmpd="sng">
              <a:solidFill>
                <a:schemeClr val="tx1"/>
              </a:solidFill>
              <a:prstDash val="solid"/>
              <a:headEnd type="none" w="med" len="med"/>
              <a:tailEnd type="triangle" w="med" len="med"/>
            </a:ln>
          </p:spPr>
        </p:sp>
        <p:sp>
          <p:nvSpPr>
            <p:cNvPr id="33834" name="Line 44"/>
            <p:cNvSpPr/>
            <p:nvPr/>
          </p:nvSpPr>
          <p:spPr>
            <a:xfrm>
              <a:off x="347174" y="2350161"/>
              <a:ext cx="4495689" cy="1"/>
            </a:xfrm>
            <a:prstGeom prst="line">
              <a:avLst/>
            </a:prstGeom>
            <a:ln w="9525" cap="flat" cmpd="sng">
              <a:solidFill>
                <a:schemeClr val="tx1"/>
              </a:solidFill>
              <a:prstDash val="solid"/>
              <a:headEnd type="none" w="med" len="med"/>
              <a:tailEnd type="triangle" w="med" len="med"/>
            </a:ln>
          </p:spPr>
        </p:sp>
        <p:sp>
          <p:nvSpPr>
            <p:cNvPr id="33835" name="Line 45"/>
            <p:cNvSpPr/>
            <p:nvPr/>
          </p:nvSpPr>
          <p:spPr>
            <a:xfrm flipV="1">
              <a:off x="463368" y="1719878"/>
              <a:ext cx="1" cy="729725"/>
            </a:xfrm>
            <a:prstGeom prst="line">
              <a:avLst/>
            </a:prstGeom>
            <a:ln w="9525" cap="flat" cmpd="sng">
              <a:solidFill>
                <a:schemeClr val="tx1"/>
              </a:solidFill>
              <a:prstDash val="solid"/>
              <a:headEnd type="none" w="med" len="med"/>
              <a:tailEnd type="triangle" w="med" len="med"/>
            </a:ln>
          </p:spPr>
        </p:sp>
        <p:sp>
          <p:nvSpPr>
            <p:cNvPr id="33836" name="Rectangle 48"/>
            <p:cNvSpPr/>
            <p:nvPr/>
          </p:nvSpPr>
          <p:spPr>
            <a:xfrm>
              <a:off x="3719367" y="26461"/>
              <a:ext cx="1085049" cy="2323700"/>
            </a:xfrm>
            <a:prstGeom prst="rect">
              <a:avLst/>
            </a:prstGeom>
            <a:solidFill>
              <a:srgbClr val="C0C0C0">
                <a:alpha val="38039"/>
              </a:srgbClr>
            </a:solidFill>
            <a:ln w="9525">
              <a:noFill/>
            </a:ln>
          </p:spPr>
          <p:txBody>
            <a:bodyPr wrap="none" anchor="ctr" anchorCtr="0"/>
            <a:lstStyle/>
            <a:p>
              <a:pPr eaLnBrk="0" hangingPunct="0">
                <a:buNone/>
              </a:pPr>
              <a:endParaRPr lang="zh-CN" altLang="zh-CN" dirty="0">
                <a:latin typeface="Calibri" panose="020F0502020204030204" pitchFamily="34" charset="0"/>
                <a:ea typeface="黑体" panose="02010609060101010101" pitchFamily="49" charset="-122"/>
                <a:sym typeface="Times New Roman" panose="02020603050405020304" pitchFamily="18" charset="0"/>
              </a:endParaRPr>
            </a:p>
          </p:txBody>
        </p:sp>
        <p:sp>
          <p:nvSpPr>
            <p:cNvPr id="33837" name="AutoShape 49"/>
            <p:cNvSpPr/>
            <p:nvPr/>
          </p:nvSpPr>
          <p:spPr>
            <a:xfrm>
              <a:off x="3641620" y="368643"/>
              <a:ext cx="232388" cy="223743"/>
            </a:xfrm>
            <a:prstGeom prst="rightArrow">
              <a:avLst>
                <a:gd name="adj1" fmla="val 50000"/>
                <a:gd name="adj2" fmla="val 24999"/>
              </a:avLst>
            </a:prstGeom>
            <a:solidFill>
              <a:schemeClr val="bg1"/>
            </a:solidFill>
            <a:ln w="9525" cap="flat" cmpd="sng">
              <a:solidFill>
                <a:schemeClr val="tx1"/>
              </a:solidFill>
              <a:prstDash val="solid"/>
              <a:miter/>
              <a:headEnd type="none" w="med" len="med"/>
              <a:tailEnd type="none" w="med" len="med"/>
            </a:ln>
          </p:spPr>
          <p:txBody>
            <a:bodyPr wrap="none" anchor="ctr" anchorCtr="0"/>
            <a:lstStyle/>
            <a:p>
              <a:pPr eaLnBrk="0" hangingPunct="0">
                <a:buNone/>
              </a:pPr>
              <a:endParaRPr lang="zh-CN" altLang="zh-CN" dirty="0">
                <a:latin typeface="Calibri" panose="020F0502020204030204" pitchFamily="34" charset="0"/>
                <a:ea typeface="黑体" panose="02010609060101010101" pitchFamily="49" charset="-122"/>
                <a:sym typeface="Times New Roman" panose="02020603050405020304" pitchFamily="18" charset="0"/>
              </a:endParaRPr>
            </a:p>
          </p:txBody>
        </p:sp>
        <p:pic>
          <p:nvPicPr>
            <p:cNvPr id="33838" name="Picture 10">
              <a:hlinkClick r:id="rId4"/>
            </p:cNvPr>
            <p:cNvPicPr>
              <a:picLocks noChangeAspect="1"/>
            </p:cNvPicPr>
            <p:nvPr/>
          </p:nvPicPr>
          <p:blipFill>
            <a:blip r:embed="rId5"/>
            <a:stretch>
              <a:fillRect/>
            </a:stretch>
          </p:blipFill>
          <p:spPr>
            <a:xfrm>
              <a:off x="408234" y="0"/>
              <a:ext cx="550637" cy="550637"/>
            </a:xfrm>
            <a:prstGeom prst="rect">
              <a:avLst/>
            </a:prstGeom>
            <a:noFill/>
            <a:ln w="9525">
              <a:noFill/>
            </a:ln>
          </p:spPr>
        </p:pic>
        <p:pic>
          <p:nvPicPr>
            <p:cNvPr id="33839" name="Picture 11">
              <a:hlinkClick r:id="rId6"/>
            </p:cNvPr>
            <p:cNvPicPr>
              <a:picLocks noChangeAspect="1"/>
            </p:cNvPicPr>
            <p:nvPr/>
          </p:nvPicPr>
          <p:blipFill>
            <a:blip r:embed="rId7"/>
            <a:stretch>
              <a:fillRect/>
            </a:stretch>
          </p:blipFill>
          <p:spPr>
            <a:xfrm>
              <a:off x="1205173" y="0"/>
              <a:ext cx="559483" cy="559483"/>
            </a:xfrm>
            <a:prstGeom prst="rect">
              <a:avLst/>
            </a:prstGeom>
            <a:noFill/>
            <a:ln w="9525">
              <a:noFill/>
            </a:ln>
          </p:spPr>
        </p:pic>
        <p:pic>
          <p:nvPicPr>
            <p:cNvPr id="33840" name="Picture 3"/>
            <p:cNvPicPr>
              <a:picLocks noChangeAspect="1"/>
            </p:cNvPicPr>
            <p:nvPr/>
          </p:nvPicPr>
          <p:blipFill>
            <a:blip r:embed="rId8"/>
            <a:stretch>
              <a:fillRect/>
            </a:stretch>
          </p:blipFill>
          <p:spPr>
            <a:xfrm>
              <a:off x="2069191" y="1"/>
              <a:ext cx="542000" cy="542000"/>
            </a:xfrm>
            <a:prstGeom prst="rect">
              <a:avLst/>
            </a:prstGeom>
            <a:noFill/>
            <a:ln w="9525">
              <a:noFill/>
            </a:ln>
          </p:spPr>
        </p:pic>
        <p:pic>
          <p:nvPicPr>
            <p:cNvPr id="33841" name="Picture 4">
              <a:hlinkClick r:id="rId9"/>
            </p:cNvPr>
            <p:cNvPicPr>
              <a:picLocks noChangeAspect="1"/>
            </p:cNvPicPr>
            <p:nvPr/>
          </p:nvPicPr>
          <p:blipFill>
            <a:blip r:embed="rId10"/>
            <a:stretch>
              <a:fillRect/>
            </a:stretch>
          </p:blipFill>
          <p:spPr>
            <a:xfrm>
              <a:off x="2924897" y="26461"/>
              <a:ext cx="637114" cy="475296"/>
            </a:xfrm>
            <a:prstGeom prst="rect">
              <a:avLst/>
            </a:prstGeom>
            <a:noFill/>
            <a:ln w="9525">
              <a:noFill/>
            </a:ln>
          </p:spPr>
        </p:pic>
        <p:pic>
          <p:nvPicPr>
            <p:cNvPr id="33842" name="Picture 2"/>
            <p:cNvPicPr>
              <a:picLocks noChangeAspect="1"/>
            </p:cNvPicPr>
            <p:nvPr/>
          </p:nvPicPr>
          <p:blipFill>
            <a:blip r:embed="rId11"/>
            <a:stretch>
              <a:fillRect/>
            </a:stretch>
          </p:blipFill>
          <p:spPr>
            <a:xfrm>
              <a:off x="4003093" y="114089"/>
              <a:ext cx="513326" cy="533983"/>
            </a:xfrm>
            <a:prstGeom prst="rect">
              <a:avLst/>
            </a:prstGeom>
            <a:noFill/>
            <a:ln w="9525">
              <a:noFill/>
            </a:ln>
          </p:spPr>
        </p:pic>
        <p:grpSp>
          <p:nvGrpSpPr>
            <p:cNvPr id="33843" name="Group 51"/>
            <p:cNvGrpSpPr/>
            <p:nvPr/>
          </p:nvGrpSpPr>
          <p:grpSpPr>
            <a:xfrm>
              <a:off x="4106397" y="559483"/>
              <a:ext cx="387883" cy="331959"/>
              <a:chOff x="0" y="0"/>
              <a:chExt cx="1587" cy="1587"/>
            </a:xfrm>
          </p:grpSpPr>
          <p:sp>
            <p:nvSpPr>
              <p:cNvPr id="33845" name="Oval 55"/>
              <p:cNvSpPr/>
              <p:nvPr/>
            </p:nvSpPr>
            <p:spPr>
              <a:xfrm>
                <a:off x="703" y="703"/>
                <a:ext cx="182" cy="182"/>
              </a:xfrm>
              <a:prstGeom prst="ellipse">
                <a:avLst/>
              </a:prstGeom>
              <a:solidFill>
                <a:srgbClr val="FF0000"/>
              </a:solidFill>
              <a:ln w="9525">
                <a:noFill/>
              </a:ln>
            </p:spPr>
            <p:txBody>
              <a:bodyPr wrap="none" anchor="ctr" anchorCtr="0"/>
              <a:lstStyle/>
              <a:p>
                <a:pPr eaLnBrk="0" hangingPunct="0">
                  <a:buNone/>
                </a:pPr>
                <a:endParaRPr lang="zh-CN" altLang="zh-CN" dirty="0">
                  <a:latin typeface="Calibri" panose="020F0502020204030204" pitchFamily="34" charset="0"/>
                  <a:ea typeface="黑体" panose="02010609060101010101" pitchFamily="49" charset="-122"/>
                  <a:sym typeface="Times New Roman" panose="02020603050405020304" pitchFamily="18" charset="0"/>
                </a:endParaRPr>
              </a:p>
            </p:txBody>
          </p:sp>
        </p:grpSp>
        <p:sp>
          <p:nvSpPr>
            <p:cNvPr id="33844" name="TextBox 33"/>
            <p:cNvSpPr/>
            <p:nvPr/>
          </p:nvSpPr>
          <p:spPr>
            <a:xfrm>
              <a:off x="0" y="1868500"/>
              <a:ext cx="513626" cy="430643"/>
            </a:xfrm>
            <a:prstGeom prst="rect">
              <a:avLst/>
            </a:prstGeom>
            <a:noFill/>
            <a:ln w="9525">
              <a:noFill/>
            </a:ln>
          </p:spPr>
          <p:txBody>
            <a:bodyPr>
              <a:spAutoFit/>
            </a:bodyPr>
            <a:lstStyle/>
            <a:p>
              <a:pPr eaLnBrk="0" hangingPunct="0">
                <a:buNone/>
              </a:pPr>
              <a:endParaRPr lang="zh-CN" altLang="zh-CN" sz="1100" dirty="0">
                <a:latin typeface="Calibri" panose="020F0502020204030204" pitchFamily="34" charset="0"/>
                <a:ea typeface="黑体" panose="02010609060101010101" pitchFamily="49" charset="-122"/>
                <a:sym typeface="Times New Roman" panose="02020603050405020304" pitchFamily="18" charset="0"/>
              </a:endParaRPr>
            </a:p>
          </p:txBody>
        </p:sp>
      </p:grpSp>
      <p:pic>
        <p:nvPicPr>
          <p:cNvPr id="33799" name="Picture 2"/>
          <p:cNvPicPr>
            <a:picLocks noChangeAspect="1"/>
          </p:cNvPicPr>
          <p:nvPr/>
        </p:nvPicPr>
        <p:blipFill>
          <a:blip r:embed="rId12"/>
          <a:stretch>
            <a:fillRect/>
          </a:stretch>
        </p:blipFill>
        <p:spPr>
          <a:xfrm>
            <a:off x="6515100" y="3568700"/>
            <a:ext cx="4800600" cy="1757363"/>
          </a:xfrm>
          <a:prstGeom prst="rect">
            <a:avLst/>
          </a:prstGeom>
          <a:noFill/>
          <a:ln w="9525">
            <a:noFill/>
          </a:ln>
        </p:spPr>
      </p:pic>
      <p:grpSp>
        <p:nvGrpSpPr>
          <p:cNvPr id="33800" name="Group 59"/>
          <p:cNvGrpSpPr/>
          <p:nvPr/>
        </p:nvGrpSpPr>
        <p:grpSpPr>
          <a:xfrm>
            <a:off x="684213" y="3368675"/>
            <a:ext cx="4316412" cy="1112838"/>
            <a:chOff x="0" y="0"/>
            <a:chExt cx="5014888" cy="2346351"/>
          </a:xfrm>
        </p:grpSpPr>
        <p:grpSp>
          <p:nvGrpSpPr>
            <p:cNvPr id="33806" name="Group 60"/>
            <p:cNvGrpSpPr/>
            <p:nvPr/>
          </p:nvGrpSpPr>
          <p:grpSpPr>
            <a:xfrm>
              <a:off x="0" y="1"/>
              <a:ext cx="5014888" cy="2346350"/>
              <a:chOff x="0" y="0"/>
              <a:chExt cx="8423913" cy="6137261"/>
            </a:xfrm>
          </p:grpSpPr>
          <p:sp>
            <p:nvSpPr>
              <p:cNvPr id="33812" name="AutoShape 3"/>
              <p:cNvSpPr/>
              <p:nvPr/>
            </p:nvSpPr>
            <p:spPr>
              <a:xfrm>
                <a:off x="5927187" y="619614"/>
                <a:ext cx="431800" cy="485776"/>
              </a:xfrm>
              <a:prstGeom prst="rightArrow">
                <a:avLst>
                  <a:gd name="adj1" fmla="val 50000"/>
                  <a:gd name="adj2" fmla="val 25000"/>
                </a:avLst>
              </a:prstGeom>
              <a:solidFill>
                <a:schemeClr val="bg1"/>
              </a:solidFill>
              <a:ln w="9525" cap="flat" cmpd="sng">
                <a:solidFill>
                  <a:schemeClr val="tx1"/>
                </a:solidFill>
                <a:prstDash val="solid"/>
                <a:miter/>
                <a:headEnd type="none" w="med" len="med"/>
                <a:tailEnd type="none" w="med" len="med"/>
              </a:ln>
            </p:spPr>
            <p:txBody>
              <a:bodyPr wrap="none" anchor="ctr" anchorCtr="0"/>
              <a:lstStyle/>
              <a:p>
                <a:pPr eaLnBrk="0" hangingPunct="0">
                  <a:buNone/>
                </a:pPr>
                <a:endParaRPr lang="zh-CN" altLang="zh-CN" dirty="0">
                  <a:latin typeface="Calibri" panose="020F0502020204030204" pitchFamily="34" charset="0"/>
                  <a:ea typeface="黑体" panose="02010609060101010101" pitchFamily="49" charset="-122"/>
                  <a:sym typeface="Times New Roman" panose="02020603050405020304" pitchFamily="18" charset="0"/>
                </a:endParaRPr>
              </a:p>
            </p:txBody>
          </p:sp>
          <p:grpSp>
            <p:nvGrpSpPr>
              <p:cNvPr id="33813" name="Group 62"/>
              <p:cNvGrpSpPr/>
              <p:nvPr/>
            </p:nvGrpSpPr>
            <p:grpSpPr>
              <a:xfrm>
                <a:off x="3313112" y="1696106"/>
                <a:ext cx="720725" cy="720725"/>
                <a:chOff x="0" y="0"/>
                <a:chExt cx="1587" cy="1587"/>
              </a:xfrm>
            </p:grpSpPr>
            <p:sp>
              <p:nvSpPr>
                <p:cNvPr id="33826" name="Oval 6"/>
                <p:cNvSpPr/>
                <p:nvPr/>
              </p:nvSpPr>
              <p:spPr>
                <a:xfrm>
                  <a:off x="703" y="703"/>
                  <a:ext cx="182" cy="182"/>
                </a:xfrm>
                <a:prstGeom prst="ellipse">
                  <a:avLst/>
                </a:prstGeom>
                <a:solidFill>
                  <a:srgbClr val="003366"/>
                </a:solidFill>
                <a:ln w="9525">
                  <a:noFill/>
                </a:ln>
              </p:spPr>
              <p:txBody>
                <a:bodyPr wrap="none" anchor="ctr" anchorCtr="0"/>
                <a:lstStyle/>
                <a:p>
                  <a:pPr eaLnBrk="0" hangingPunct="0">
                    <a:buNone/>
                  </a:pPr>
                  <a:endParaRPr lang="zh-CN" altLang="zh-CN" dirty="0">
                    <a:latin typeface="Calibri" panose="020F0502020204030204" pitchFamily="34" charset="0"/>
                    <a:ea typeface="黑体" panose="02010609060101010101" pitchFamily="49" charset="-122"/>
                    <a:sym typeface="Times New Roman" panose="02020603050405020304" pitchFamily="18" charset="0"/>
                  </a:endParaRPr>
                </a:p>
              </p:txBody>
            </p:sp>
          </p:grpSp>
          <p:grpSp>
            <p:nvGrpSpPr>
              <p:cNvPr id="33814" name="Group 68"/>
              <p:cNvGrpSpPr/>
              <p:nvPr/>
            </p:nvGrpSpPr>
            <p:grpSpPr>
              <a:xfrm>
                <a:off x="4970462" y="1696106"/>
                <a:ext cx="720725" cy="720725"/>
                <a:chOff x="0" y="0"/>
                <a:chExt cx="1587" cy="1587"/>
              </a:xfrm>
            </p:grpSpPr>
            <p:sp>
              <p:nvSpPr>
                <p:cNvPr id="33825" name="Oval 12"/>
                <p:cNvSpPr/>
                <p:nvPr/>
              </p:nvSpPr>
              <p:spPr>
                <a:xfrm>
                  <a:off x="703" y="703"/>
                  <a:ext cx="182" cy="182"/>
                </a:xfrm>
                <a:prstGeom prst="ellipse">
                  <a:avLst/>
                </a:prstGeom>
                <a:solidFill>
                  <a:srgbClr val="003366"/>
                </a:solidFill>
                <a:ln w="9525">
                  <a:noFill/>
                </a:ln>
              </p:spPr>
              <p:txBody>
                <a:bodyPr wrap="none" anchor="ctr" anchorCtr="0"/>
                <a:lstStyle/>
                <a:p>
                  <a:pPr eaLnBrk="0" hangingPunct="0">
                    <a:buNone/>
                  </a:pPr>
                  <a:endParaRPr lang="zh-CN" altLang="zh-CN" dirty="0">
                    <a:latin typeface="Calibri" panose="020F0502020204030204" pitchFamily="34" charset="0"/>
                    <a:ea typeface="黑体" panose="02010609060101010101" pitchFamily="49" charset="-122"/>
                    <a:sym typeface="Times New Roman" panose="02020603050405020304" pitchFamily="18" charset="0"/>
                  </a:endParaRPr>
                </a:p>
              </p:txBody>
            </p:sp>
          </p:grpSp>
          <p:grpSp>
            <p:nvGrpSpPr>
              <p:cNvPr id="33815" name="Group 74"/>
              <p:cNvGrpSpPr/>
              <p:nvPr/>
            </p:nvGrpSpPr>
            <p:grpSpPr>
              <a:xfrm>
                <a:off x="1728787" y="1696106"/>
                <a:ext cx="720725" cy="720725"/>
                <a:chOff x="0" y="0"/>
                <a:chExt cx="1587" cy="1587"/>
              </a:xfrm>
            </p:grpSpPr>
            <p:sp>
              <p:nvSpPr>
                <p:cNvPr id="33824" name="Oval 24"/>
                <p:cNvSpPr/>
                <p:nvPr/>
              </p:nvSpPr>
              <p:spPr>
                <a:xfrm>
                  <a:off x="703" y="703"/>
                  <a:ext cx="182" cy="182"/>
                </a:xfrm>
                <a:prstGeom prst="ellipse">
                  <a:avLst/>
                </a:prstGeom>
                <a:solidFill>
                  <a:srgbClr val="003366"/>
                </a:solidFill>
                <a:ln w="9525">
                  <a:noFill/>
                </a:ln>
              </p:spPr>
              <p:txBody>
                <a:bodyPr wrap="none" anchor="ctr" anchorCtr="0"/>
                <a:lstStyle/>
                <a:p>
                  <a:pPr eaLnBrk="0" hangingPunct="0">
                    <a:buNone/>
                  </a:pPr>
                  <a:endParaRPr lang="zh-CN" altLang="zh-CN" dirty="0">
                    <a:latin typeface="Calibri" panose="020F0502020204030204" pitchFamily="34" charset="0"/>
                    <a:ea typeface="黑体" panose="02010609060101010101" pitchFamily="49" charset="-122"/>
                    <a:sym typeface="Times New Roman" panose="02020603050405020304" pitchFamily="18" charset="0"/>
                  </a:endParaRPr>
                </a:p>
              </p:txBody>
            </p:sp>
          </p:grpSp>
          <p:grpSp>
            <p:nvGrpSpPr>
              <p:cNvPr id="33816" name="Group 80"/>
              <p:cNvGrpSpPr/>
              <p:nvPr/>
            </p:nvGrpSpPr>
            <p:grpSpPr>
              <a:xfrm>
                <a:off x="144462" y="1696106"/>
                <a:ext cx="720725" cy="720725"/>
                <a:chOff x="0" y="0"/>
                <a:chExt cx="1587" cy="1587"/>
              </a:xfrm>
            </p:grpSpPr>
            <p:sp>
              <p:nvSpPr>
                <p:cNvPr id="33823" name="Oval 30"/>
                <p:cNvSpPr/>
                <p:nvPr/>
              </p:nvSpPr>
              <p:spPr>
                <a:xfrm>
                  <a:off x="703" y="703"/>
                  <a:ext cx="182" cy="182"/>
                </a:xfrm>
                <a:prstGeom prst="ellipse">
                  <a:avLst/>
                </a:prstGeom>
                <a:solidFill>
                  <a:srgbClr val="003366"/>
                </a:solidFill>
                <a:ln w="9525">
                  <a:noFill/>
                </a:ln>
              </p:spPr>
              <p:txBody>
                <a:bodyPr wrap="none" anchor="ctr" anchorCtr="0"/>
                <a:lstStyle/>
                <a:p>
                  <a:pPr eaLnBrk="0" hangingPunct="0">
                    <a:buNone/>
                  </a:pPr>
                  <a:endParaRPr lang="zh-CN" altLang="zh-CN" dirty="0">
                    <a:latin typeface="Calibri" panose="020F0502020204030204" pitchFamily="34" charset="0"/>
                    <a:ea typeface="黑体" panose="02010609060101010101" pitchFamily="49" charset="-122"/>
                    <a:sym typeface="Times New Roman" panose="02020603050405020304" pitchFamily="18" charset="0"/>
                  </a:endParaRPr>
                </a:p>
              </p:txBody>
            </p:sp>
          </p:grpSp>
          <p:sp>
            <p:nvSpPr>
              <p:cNvPr id="33817" name="Line 35"/>
              <p:cNvSpPr/>
              <p:nvPr/>
            </p:nvSpPr>
            <p:spPr>
              <a:xfrm>
                <a:off x="0" y="4648856"/>
                <a:ext cx="8353425" cy="1"/>
              </a:xfrm>
              <a:prstGeom prst="line">
                <a:avLst/>
              </a:prstGeom>
              <a:ln w="9525" cap="flat" cmpd="sng">
                <a:solidFill>
                  <a:schemeClr val="tx1"/>
                </a:solidFill>
                <a:prstDash val="solid"/>
                <a:headEnd type="none" w="med" len="med"/>
                <a:tailEnd type="triangle" w="med" len="med"/>
              </a:ln>
            </p:spPr>
          </p:sp>
          <p:sp>
            <p:nvSpPr>
              <p:cNvPr id="33818" name="Line 36"/>
              <p:cNvSpPr/>
              <p:nvPr/>
            </p:nvSpPr>
            <p:spPr>
              <a:xfrm flipV="1">
                <a:off x="215900" y="3280431"/>
                <a:ext cx="1" cy="1584325"/>
              </a:xfrm>
              <a:prstGeom prst="line">
                <a:avLst/>
              </a:prstGeom>
              <a:ln w="9525" cap="flat" cmpd="sng">
                <a:solidFill>
                  <a:schemeClr val="tx1"/>
                </a:solidFill>
                <a:prstDash val="solid"/>
                <a:headEnd type="none" w="med" len="med"/>
                <a:tailEnd type="triangle" w="med" len="med"/>
              </a:ln>
            </p:spPr>
          </p:sp>
          <p:sp>
            <p:nvSpPr>
              <p:cNvPr id="33819" name="Rectangle 41"/>
              <p:cNvSpPr/>
              <p:nvPr/>
            </p:nvSpPr>
            <p:spPr>
              <a:xfrm>
                <a:off x="6408736" y="0"/>
                <a:ext cx="1655762" cy="4648856"/>
              </a:xfrm>
              <a:prstGeom prst="rect">
                <a:avLst/>
              </a:prstGeom>
              <a:solidFill>
                <a:srgbClr val="C0C0C0">
                  <a:alpha val="38039"/>
                </a:srgbClr>
              </a:solidFill>
              <a:ln w="9525">
                <a:noFill/>
              </a:ln>
            </p:spPr>
            <p:txBody>
              <a:bodyPr wrap="none" anchor="ctr" anchorCtr="0"/>
              <a:lstStyle/>
              <a:p>
                <a:pPr eaLnBrk="0" hangingPunct="0">
                  <a:buNone/>
                </a:pPr>
                <a:endParaRPr lang="zh-CN" altLang="zh-CN" dirty="0">
                  <a:latin typeface="Calibri" panose="020F0502020204030204" pitchFamily="34" charset="0"/>
                  <a:ea typeface="黑体" panose="02010609060101010101" pitchFamily="49" charset="-122"/>
                  <a:sym typeface="Times New Roman" panose="02020603050405020304" pitchFamily="18" charset="0"/>
                </a:endParaRPr>
              </a:p>
            </p:txBody>
          </p:sp>
          <p:sp>
            <p:nvSpPr>
              <p:cNvPr id="33820" name="Text Box 42"/>
              <p:cNvSpPr/>
              <p:nvPr/>
            </p:nvSpPr>
            <p:spPr>
              <a:xfrm>
                <a:off x="7504251" y="4780619"/>
                <a:ext cx="919662" cy="1356642"/>
              </a:xfrm>
              <a:prstGeom prst="rect">
                <a:avLst/>
              </a:prstGeom>
              <a:noFill/>
              <a:ln w="9525">
                <a:noFill/>
              </a:ln>
            </p:spPr>
            <p:txBody>
              <a:bodyPr wrap="none">
                <a:spAutoFit/>
              </a:bodyPr>
              <a:lstStyle/>
              <a:p>
                <a:pPr eaLnBrk="0" hangingPunct="0">
                  <a:buNone/>
                </a:pPr>
                <a:r>
                  <a:rPr lang="zh-CN" altLang="en-US" sz="1200" dirty="0">
                    <a:latin typeface="Calibri" panose="020F0502020204030204" pitchFamily="34" charset="0"/>
                    <a:ea typeface="黑体" panose="02010609060101010101" pitchFamily="49" charset="-122"/>
                    <a:sym typeface="Times New Roman" panose="02020603050405020304" pitchFamily="18" charset="0"/>
                  </a:rPr>
                  <a:t>时间</a:t>
                </a:r>
                <a:endParaRPr lang="zh-CN" altLang="en-US" dirty="0">
                  <a:latin typeface="Calibri" panose="020F0502020204030204" pitchFamily="34" charset="0"/>
                  <a:ea typeface="宋体" panose="02010600030101010101" pitchFamily="2" charset="-122"/>
                </a:endParaRPr>
              </a:p>
            </p:txBody>
          </p:sp>
          <p:grpSp>
            <p:nvGrpSpPr>
              <p:cNvPr id="33821" name="Group 94"/>
              <p:cNvGrpSpPr/>
              <p:nvPr/>
            </p:nvGrpSpPr>
            <p:grpSpPr>
              <a:xfrm>
                <a:off x="6985000" y="1696106"/>
                <a:ext cx="720725" cy="720725"/>
                <a:chOff x="0" y="0"/>
                <a:chExt cx="1587" cy="1587"/>
              </a:xfrm>
            </p:grpSpPr>
            <p:sp>
              <p:nvSpPr>
                <p:cNvPr id="33822" name="Oval 49"/>
                <p:cNvSpPr/>
                <p:nvPr/>
              </p:nvSpPr>
              <p:spPr>
                <a:xfrm>
                  <a:off x="703" y="703"/>
                  <a:ext cx="182" cy="182"/>
                </a:xfrm>
                <a:prstGeom prst="ellipse">
                  <a:avLst/>
                </a:prstGeom>
                <a:solidFill>
                  <a:srgbClr val="FF0000"/>
                </a:solidFill>
                <a:ln w="9525">
                  <a:noFill/>
                </a:ln>
              </p:spPr>
              <p:txBody>
                <a:bodyPr wrap="none" anchor="ctr" anchorCtr="0"/>
                <a:lstStyle/>
                <a:p>
                  <a:pPr eaLnBrk="0" hangingPunct="0">
                    <a:buNone/>
                  </a:pPr>
                  <a:endParaRPr lang="zh-CN" altLang="zh-CN" dirty="0">
                    <a:latin typeface="Calibri" panose="020F0502020204030204" pitchFamily="34" charset="0"/>
                    <a:ea typeface="黑体" panose="02010609060101010101" pitchFamily="49" charset="-122"/>
                    <a:sym typeface="Times New Roman" panose="02020603050405020304" pitchFamily="18" charset="0"/>
                  </a:endParaRPr>
                </a:p>
              </p:txBody>
            </p:sp>
          </p:grpSp>
        </p:grpSp>
        <p:pic>
          <p:nvPicPr>
            <p:cNvPr id="33807" name="Picture 6"/>
            <p:cNvPicPr>
              <a:picLocks noChangeAspect="1"/>
            </p:cNvPicPr>
            <p:nvPr/>
          </p:nvPicPr>
          <p:blipFill>
            <a:blip r:embed="rId13"/>
            <a:stretch>
              <a:fillRect/>
            </a:stretch>
          </p:blipFill>
          <p:spPr>
            <a:xfrm>
              <a:off x="4375" y="2"/>
              <a:ext cx="527716" cy="514441"/>
            </a:xfrm>
            <a:prstGeom prst="rect">
              <a:avLst/>
            </a:prstGeom>
            <a:noFill/>
            <a:ln w="9525" cap="flat" cmpd="sng">
              <a:solidFill>
                <a:srgbClr val="000000"/>
              </a:solidFill>
              <a:prstDash val="solid"/>
              <a:miter/>
              <a:headEnd type="none" w="med" len="med"/>
              <a:tailEnd type="none" w="med" len="med"/>
            </a:ln>
          </p:spPr>
        </p:pic>
        <p:pic>
          <p:nvPicPr>
            <p:cNvPr id="33808" name="Picture 6"/>
            <p:cNvPicPr>
              <a:picLocks noChangeAspect="1"/>
            </p:cNvPicPr>
            <p:nvPr/>
          </p:nvPicPr>
          <p:blipFill>
            <a:blip r:embed="rId13"/>
            <a:stretch>
              <a:fillRect/>
            </a:stretch>
          </p:blipFill>
          <p:spPr>
            <a:xfrm>
              <a:off x="911447" y="6548"/>
              <a:ext cx="527716" cy="514441"/>
            </a:xfrm>
            <a:prstGeom prst="rect">
              <a:avLst/>
            </a:prstGeom>
            <a:noFill/>
            <a:ln w="9525" cap="flat" cmpd="sng">
              <a:solidFill>
                <a:srgbClr val="000000"/>
              </a:solidFill>
              <a:prstDash val="solid"/>
              <a:miter/>
              <a:headEnd type="none" w="med" len="med"/>
              <a:tailEnd type="none" w="med" len="med"/>
            </a:ln>
          </p:spPr>
        </p:pic>
        <p:pic>
          <p:nvPicPr>
            <p:cNvPr id="33809" name="Picture 6"/>
            <p:cNvPicPr>
              <a:picLocks noChangeAspect="1"/>
            </p:cNvPicPr>
            <p:nvPr/>
          </p:nvPicPr>
          <p:blipFill>
            <a:blip r:embed="rId13"/>
            <a:stretch>
              <a:fillRect/>
            </a:stretch>
          </p:blipFill>
          <p:spPr>
            <a:xfrm>
              <a:off x="4111212" y="7090"/>
              <a:ext cx="527716" cy="514442"/>
            </a:xfrm>
            <a:prstGeom prst="rect">
              <a:avLst/>
            </a:prstGeom>
            <a:noFill/>
            <a:ln w="9525" cap="flat" cmpd="sng">
              <a:solidFill>
                <a:srgbClr val="000000"/>
              </a:solidFill>
              <a:prstDash val="solid"/>
              <a:miter/>
              <a:headEnd type="none" w="med" len="med"/>
              <a:tailEnd type="none" w="med" len="med"/>
            </a:ln>
          </p:spPr>
        </p:pic>
        <p:pic>
          <p:nvPicPr>
            <p:cNvPr id="33810" name="Picture 6"/>
            <p:cNvPicPr>
              <a:picLocks noChangeAspect="1"/>
            </p:cNvPicPr>
            <p:nvPr/>
          </p:nvPicPr>
          <p:blipFill>
            <a:blip r:embed="rId13"/>
            <a:stretch>
              <a:fillRect/>
            </a:stretch>
          </p:blipFill>
          <p:spPr>
            <a:xfrm>
              <a:off x="2897365" y="0"/>
              <a:ext cx="527716" cy="514441"/>
            </a:xfrm>
            <a:prstGeom prst="rect">
              <a:avLst/>
            </a:prstGeom>
            <a:noFill/>
            <a:ln w="9525" cap="flat" cmpd="sng">
              <a:solidFill>
                <a:srgbClr val="000000"/>
              </a:solidFill>
              <a:prstDash val="solid"/>
              <a:miter/>
              <a:headEnd type="none" w="med" len="med"/>
              <a:tailEnd type="none" w="med" len="med"/>
            </a:ln>
          </p:spPr>
        </p:pic>
        <p:pic>
          <p:nvPicPr>
            <p:cNvPr id="33811" name="Picture 6"/>
            <p:cNvPicPr>
              <a:picLocks noChangeAspect="1"/>
            </p:cNvPicPr>
            <p:nvPr/>
          </p:nvPicPr>
          <p:blipFill>
            <a:blip r:embed="rId13"/>
            <a:stretch>
              <a:fillRect/>
            </a:stretch>
          </p:blipFill>
          <p:spPr>
            <a:xfrm>
              <a:off x="1898553" y="1"/>
              <a:ext cx="527716" cy="514441"/>
            </a:xfrm>
            <a:prstGeom prst="rect">
              <a:avLst/>
            </a:prstGeom>
            <a:noFill/>
            <a:ln w="9525" cap="flat" cmpd="sng">
              <a:solidFill>
                <a:srgbClr val="000000"/>
              </a:solidFill>
              <a:prstDash val="solid"/>
              <a:miter/>
              <a:headEnd type="none" w="med" len="med"/>
              <a:tailEnd type="none" w="med" len="med"/>
            </a:ln>
          </p:spPr>
        </p:pic>
      </p:grpSp>
      <p:sp>
        <p:nvSpPr>
          <p:cNvPr id="33801" name="AutoShape 15"/>
          <p:cNvSpPr/>
          <p:nvPr/>
        </p:nvSpPr>
        <p:spPr>
          <a:xfrm rot="5400000">
            <a:off x="4689475" y="4202113"/>
            <a:ext cx="1839913" cy="550862"/>
          </a:xfrm>
          <a:prstGeom prst="upArrow">
            <a:avLst>
              <a:gd name="adj1" fmla="val 61370"/>
              <a:gd name="adj2" fmla="val 100000"/>
            </a:avLst>
          </a:prstGeom>
          <a:gradFill rotWithShape="1">
            <a:gsLst>
              <a:gs pos="0">
                <a:srgbClr val="F9D0BD"/>
              </a:gs>
              <a:gs pos="100000">
                <a:srgbClr val="C41841"/>
              </a:gs>
            </a:gsLst>
            <a:lin ang="5400000" scaled="1"/>
            <a:tileRect/>
          </a:gradFill>
          <a:ln w="9525">
            <a:noFill/>
          </a:ln>
        </p:spPr>
        <p:txBody>
          <a:bodyPr wrap="none" anchor="ctr" anchorCtr="0"/>
          <a:lstStyle/>
          <a:p>
            <a:pPr algn="ctr" eaLnBrk="0" hangingPunct="0">
              <a:spcBef>
                <a:spcPct val="20000"/>
              </a:spcBef>
              <a:spcAft>
                <a:spcPct val="10000"/>
              </a:spcAft>
              <a:buClr>
                <a:srgbClr val="52A145"/>
              </a:buClr>
              <a:buFont typeface="Wingdings" panose="05000000000000000000" pitchFamily="2" charset="2"/>
              <a:buNone/>
            </a:pPr>
            <a:r>
              <a:rPr lang="en-US" altLang="zh-CN" sz="1600" dirty="0">
                <a:latin typeface="Calibri" panose="020F0502020204030204" pitchFamily="34" charset="0"/>
                <a:ea typeface="Malgun Gothic" panose="020B0503020000020004" pitchFamily="34" charset="-127"/>
                <a:sym typeface="Arial" panose="020B0604020202020204" pitchFamily="34" charset="0"/>
              </a:rPr>
              <a:t> </a:t>
            </a:r>
            <a:endParaRPr lang="zh-CN" altLang="en-US" dirty="0">
              <a:latin typeface="Calibri" panose="020F0502020204030204" pitchFamily="34" charset="0"/>
              <a:ea typeface="宋体" panose="02010600030101010101" pitchFamily="2" charset="-122"/>
            </a:endParaRPr>
          </a:p>
        </p:txBody>
      </p:sp>
      <p:pic>
        <p:nvPicPr>
          <p:cNvPr id="33802" name="Picture 2"/>
          <p:cNvPicPr>
            <a:picLocks noChangeAspect="1"/>
          </p:cNvPicPr>
          <p:nvPr/>
        </p:nvPicPr>
        <p:blipFill>
          <a:blip r:embed="rId14"/>
          <a:stretch>
            <a:fillRect/>
          </a:stretch>
        </p:blipFill>
        <p:spPr>
          <a:xfrm>
            <a:off x="9785350" y="2806700"/>
            <a:ext cx="1065213" cy="809625"/>
          </a:xfrm>
          <a:prstGeom prst="rect">
            <a:avLst/>
          </a:prstGeom>
          <a:noFill/>
          <a:ln w="9525">
            <a:noFill/>
          </a:ln>
        </p:spPr>
      </p:pic>
      <p:pic>
        <p:nvPicPr>
          <p:cNvPr id="33803" name="Picture 3"/>
          <p:cNvPicPr>
            <a:picLocks noChangeAspect="1"/>
          </p:cNvPicPr>
          <p:nvPr/>
        </p:nvPicPr>
        <p:blipFill>
          <a:blip r:embed="rId15"/>
          <a:stretch>
            <a:fillRect/>
          </a:stretch>
        </p:blipFill>
        <p:spPr>
          <a:xfrm>
            <a:off x="11034713" y="3055938"/>
            <a:ext cx="561975" cy="425450"/>
          </a:xfrm>
          <a:prstGeom prst="rect">
            <a:avLst/>
          </a:prstGeom>
          <a:noFill/>
          <a:ln w="9525">
            <a:noFill/>
          </a:ln>
        </p:spPr>
      </p:pic>
      <p:sp>
        <p:nvSpPr>
          <p:cNvPr id="33804" name="TextBox 39"/>
          <p:cNvSpPr/>
          <p:nvPr/>
        </p:nvSpPr>
        <p:spPr>
          <a:xfrm>
            <a:off x="5964238" y="2736850"/>
            <a:ext cx="5764212" cy="2773363"/>
          </a:xfrm>
          <a:prstGeom prst="rect">
            <a:avLst/>
          </a:prstGeom>
          <a:noFill/>
          <a:ln w="12700" cap="flat" cmpd="sng">
            <a:solidFill>
              <a:srgbClr val="707070"/>
            </a:solidFill>
            <a:prstDash val="solid"/>
            <a:miter/>
            <a:headEnd type="none" w="med" len="med"/>
            <a:tailEnd type="none" w="med" len="med"/>
          </a:ln>
        </p:spPr>
        <p:txBody>
          <a:bodyPr>
            <a:spAutoFit/>
          </a:bodyPr>
          <a:lstStyle/>
          <a:p>
            <a:pPr algn="ctr" eaLnBrk="0" hangingPunct="0">
              <a:lnSpc>
                <a:spcPct val="150000"/>
              </a:lnSpc>
              <a:spcBef>
                <a:spcPct val="50000"/>
              </a:spcBef>
              <a:spcAft>
                <a:spcPct val="17000"/>
              </a:spcAft>
              <a:buClr>
                <a:schemeClr val="tx1"/>
              </a:buClr>
              <a:buFont typeface="Wingdings" panose="05000000000000000000" pitchFamily="2" charset="2"/>
              <a:buNone/>
            </a:pPr>
            <a:endParaRPr lang="en-GB"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ctr" eaLnBrk="0" hangingPunct="0">
              <a:lnSpc>
                <a:spcPct val="150000"/>
              </a:lnSpc>
              <a:spcBef>
                <a:spcPct val="50000"/>
              </a:spcBef>
              <a:spcAft>
                <a:spcPct val="17000"/>
              </a:spcAft>
              <a:buClr>
                <a:schemeClr val="tx1"/>
              </a:buClr>
              <a:buFont typeface="Wingdings" panose="05000000000000000000" pitchFamily="2" charset="2"/>
              <a:buNone/>
            </a:pPr>
            <a:endParaRPr lang="en-GB"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ctr" eaLnBrk="0" hangingPunct="0">
              <a:lnSpc>
                <a:spcPct val="150000"/>
              </a:lnSpc>
              <a:spcBef>
                <a:spcPct val="50000"/>
              </a:spcBef>
              <a:spcAft>
                <a:spcPct val="17000"/>
              </a:spcAft>
              <a:buClr>
                <a:schemeClr val="tx1"/>
              </a:buClr>
              <a:buFont typeface="Wingdings" panose="05000000000000000000" pitchFamily="2" charset="2"/>
              <a:buNone/>
            </a:pPr>
            <a:endParaRPr lang="en-GB"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ctr" eaLnBrk="0" hangingPunct="0">
              <a:lnSpc>
                <a:spcPct val="150000"/>
              </a:lnSpc>
              <a:spcBef>
                <a:spcPct val="50000"/>
              </a:spcBef>
              <a:spcAft>
                <a:spcPct val="17000"/>
              </a:spcAft>
              <a:buClr>
                <a:schemeClr val="tx1"/>
              </a:buClr>
              <a:buFont typeface="Wingdings" panose="05000000000000000000" pitchFamily="2" charset="2"/>
              <a:buNone/>
            </a:pPr>
            <a:endParaRPr lang="en-GB"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ctr" eaLnBrk="0" hangingPunct="0">
              <a:lnSpc>
                <a:spcPct val="150000"/>
              </a:lnSpc>
              <a:spcBef>
                <a:spcPct val="50000"/>
              </a:spcBef>
              <a:spcAft>
                <a:spcPct val="17000"/>
              </a:spcAft>
              <a:buClr>
                <a:schemeClr val="tx1"/>
              </a:buClr>
              <a:buFont typeface="Wingdings" panose="05000000000000000000" pitchFamily="2" charset="2"/>
              <a:buNone/>
            </a:pPr>
            <a:endParaRPr lang="en-GB"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ctr" eaLnBrk="0" hangingPunct="0">
              <a:lnSpc>
                <a:spcPct val="150000"/>
              </a:lnSpc>
              <a:spcBef>
                <a:spcPct val="50000"/>
              </a:spcBef>
              <a:spcAft>
                <a:spcPct val="17000"/>
              </a:spcAft>
              <a:buClr>
                <a:schemeClr val="tx1"/>
              </a:buClr>
              <a:buFont typeface="Wingdings" panose="05000000000000000000" pitchFamily="2" charset="2"/>
              <a:buNone/>
            </a:pPr>
            <a:endParaRPr lang="en-GB" altLang="zh-CN" sz="1200" dirty="0">
              <a:latin typeface="微软雅黑" panose="020B0503020204020204" pitchFamily="34" charset="-122"/>
              <a:ea typeface="微软雅黑" panose="020B0503020204020204" pitchFamily="34" charset="-122"/>
              <a:sym typeface="微软雅黑" panose="020B0503020204020204" pitchFamily="34" charset="-122"/>
            </a:endParaRPr>
          </a:p>
          <a:p>
            <a:pPr algn="ctr" eaLnBrk="0" hangingPunct="0">
              <a:lnSpc>
                <a:spcPct val="150000"/>
              </a:lnSpc>
              <a:spcBef>
                <a:spcPct val="50000"/>
              </a:spcBef>
              <a:spcAft>
                <a:spcPct val="17000"/>
              </a:spcAft>
              <a:buClr>
                <a:schemeClr val="tx1"/>
              </a:buClr>
              <a:buFont typeface="Wingdings" panose="05000000000000000000" pitchFamily="2" charset="2"/>
              <a:buNone/>
            </a:pPr>
            <a:endParaRPr lang="en-GB" altLang="zh-CN" sz="1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05"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数据挖掘的基本任务</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6"/>
          <p:cNvCxnSpPr/>
          <p:nvPr/>
        </p:nvCxnSpPr>
        <p:spPr>
          <a:xfrm>
            <a:off x="3265488" y="1081088"/>
            <a:ext cx="4763" cy="5192713"/>
          </a:xfrm>
          <a:prstGeom prst="line">
            <a:avLst/>
          </a:prstGeom>
        </p:spPr>
        <p:style>
          <a:lnRef idx="2">
            <a:schemeClr val="dk1"/>
          </a:lnRef>
          <a:fillRef idx="0">
            <a:schemeClr val="dk1"/>
          </a:fillRef>
          <a:effectRef idx="1">
            <a:schemeClr val="dk1"/>
          </a:effectRef>
          <a:fontRef idx="minor">
            <a:schemeClr val="tx1"/>
          </a:fontRef>
        </p:style>
      </p:cxnSp>
      <p:sp>
        <p:nvSpPr>
          <p:cNvPr id="19" name="Line 2"/>
          <p:cNvSpPr>
            <a:spLocks noChangeShapeType="1"/>
          </p:cNvSpPr>
          <p:nvPr/>
        </p:nvSpPr>
        <p:spPr bwMode="auto">
          <a:xfrm>
            <a:off x="2636838" y="4657725"/>
            <a:ext cx="6605588" cy="0"/>
          </a:xfrm>
          <a:prstGeom prst="line">
            <a:avLst/>
          </a:prstGeom>
        </p:spPr>
        <p:style>
          <a:lnRef idx="2">
            <a:schemeClr val="dk1"/>
          </a:lnRef>
          <a:fillRef idx="0">
            <a:schemeClr val="dk1"/>
          </a:fillRef>
          <a:effectRef idx="1">
            <a:schemeClr val="dk1"/>
          </a:effectRef>
          <a:fontRef idx="minor">
            <a:schemeClr val="tx1"/>
          </a:fontRef>
        </p:style>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90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 name="Oval 15"/>
          <p:cNvSpPr>
            <a:spLocks noChangeArrowheads="1"/>
          </p:cNvSpPr>
          <p:nvPr/>
        </p:nvSpPr>
        <p:spPr bwMode="auto">
          <a:xfrm>
            <a:off x="2904947" y="1385043"/>
            <a:ext cx="684000" cy="648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1</a:t>
            </a:r>
            <a:endPar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3" name="AutoShape 17"/>
          <p:cNvSpPr>
            <a:spLocks noChangeArrowheads="1"/>
          </p:cNvSpPr>
          <p:nvPr/>
        </p:nvSpPr>
        <p:spPr bwMode="auto">
          <a:xfrm>
            <a:off x="4000531" y="2297522"/>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从餐饮服务到数据挖掘</a:t>
            </a:r>
          </a:p>
        </p:txBody>
      </p:sp>
      <p:sp>
        <p:nvSpPr>
          <p:cNvPr id="34826"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微软雅黑" panose="020B0503020204020204" pitchFamily="34" charset="-122"/>
                <a:ea typeface="微软雅黑" panose="020B0503020204020204" pitchFamily="34" charset="-122"/>
                <a:cs typeface="Times New Roman" panose="02020603050405020304" pitchFamily="18" charset="0"/>
              </a:rPr>
              <a:t>目录</a:t>
            </a:r>
            <a:endParaRPr kumimoji="1" lang="zh-CN" altLang="en-US" dirty="0">
              <a:latin typeface="微软雅黑" panose="020B0503020204020204" pitchFamily="34" charset="-122"/>
              <a:ea typeface="Times New Roman" panose="02020603050405020304" pitchFamily="18" charset="0"/>
              <a:cs typeface="微软雅黑" panose="020B0503020204020204" pitchFamily="34" charset="-122"/>
            </a:endParaRPr>
          </a:p>
        </p:txBody>
      </p:sp>
      <p:sp>
        <p:nvSpPr>
          <p:cNvPr id="13" name="AutoShape 17"/>
          <p:cNvSpPr>
            <a:spLocks noChangeArrowheads="1"/>
          </p:cNvSpPr>
          <p:nvPr/>
        </p:nvSpPr>
        <p:spPr bwMode="auto">
          <a:xfrm>
            <a:off x="4000531" y="1313043"/>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某知名连锁餐饮企业的困惑</a:t>
            </a:r>
          </a:p>
        </p:txBody>
      </p:sp>
      <p:sp>
        <p:nvSpPr>
          <p:cNvPr id="15" name="Oval 15"/>
          <p:cNvSpPr>
            <a:spLocks noChangeArrowheads="1"/>
          </p:cNvSpPr>
          <p:nvPr/>
        </p:nvSpPr>
        <p:spPr bwMode="auto">
          <a:xfrm>
            <a:off x="2928857" y="2315522"/>
            <a:ext cx="684000" cy="648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2</a:t>
            </a:r>
          </a:p>
        </p:txBody>
      </p:sp>
      <p:sp>
        <p:nvSpPr>
          <p:cNvPr id="21" name="AutoShape 17"/>
          <p:cNvSpPr>
            <a:spLocks noChangeArrowheads="1"/>
          </p:cNvSpPr>
          <p:nvPr/>
        </p:nvSpPr>
        <p:spPr bwMode="auto">
          <a:xfrm>
            <a:off x="4012450" y="3305273"/>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 数据挖掘的基本任务</a:t>
            </a:r>
          </a:p>
        </p:txBody>
      </p:sp>
      <p:sp>
        <p:nvSpPr>
          <p:cNvPr id="22" name="Oval 15"/>
          <p:cNvSpPr>
            <a:spLocks noChangeArrowheads="1"/>
          </p:cNvSpPr>
          <p:nvPr/>
        </p:nvSpPr>
        <p:spPr bwMode="auto">
          <a:xfrm>
            <a:off x="2928857" y="3323273"/>
            <a:ext cx="684000" cy="648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3</a:t>
            </a:r>
          </a:p>
        </p:txBody>
      </p:sp>
      <p:sp>
        <p:nvSpPr>
          <p:cNvPr id="28" name="AutoShape 17"/>
          <p:cNvSpPr>
            <a:spLocks noChangeArrowheads="1"/>
          </p:cNvSpPr>
          <p:nvPr/>
        </p:nvSpPr>
        <p:spPr bwMode="auto">
          <a:xfrm>
            <a:off x="4012450" y="4315447"/>
            <a:ext cx="4859850" cy="684000"/>
          </a:xfrm>
          <a:prstGeom prst="actionButtonBlank">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数据挖掘建模过程</a:t>
            </a:r>
          </a:p>
        </p:txBody>
      </p:sp>
      <p:sp>
        <p:nvSpPr>
          <p:cNvPr id="29" name="Oval 15"/>
          <p:cNvSpPr>
            <a:spLocks noChangeArrowheads="1"/>
          </p:cNvSpPr>
          <p:nvPr/>
        </p:nvSpPr>
        <p:spPr bwMode="auto">
          <a:xfrm>
            <a:off x="2904947" y="4333447"/>
            <a:ext cx="684000" cy="648000"/>
          </a:xfrm>
          <a:prstGeom prst="ellipse">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4</a:t>
            </a:r>
          </a:p>
        </p:txBody>
      </p:sp>
      <p:sp>
        <p:nvSpPr>
          <p:cNvPr id="14" name="AutoShape 17"/>
          <p:cNvSpPr>
            <a:spLocks noChangeArrowheads="1"/>
          </p:cNvSpPr>
          <p:nvPr/>
        </p:nvSpPr>
        <p:spPr bwMode="auto">
          <a:xfrm>
            <a:off x="4036360" y="5270222"/>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常用数据挖掘建模工具</a:t>
            </a:r>
          </a:p>
        </p:txBody>
      </p:sp>
      <p:sp>
        <p:nvSpPr>
          <p:cNvPr id="16" name="Oval 15"/>
          <p:cNvSpPr>
            <a:spLocks noChangeArrowheads="1"/>
          </p:cNvSpPr>
          <p:nvPr/>
        </p:nvSpPr>
        <p:spPr bwMode="auto">
          <a:xfrm>
            <a:off x="2928857" y="5288222"/>
            <a:ext cx="684000" cy="648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5</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7" name="Picture 17"/>
          <p:cNvPicPr>
            <a:picLocks noChangeAspect="1"/>
          </p:cNvPicPr>
          <p:nvPr/>
        </p:nvPicPr>
        <p:blipFill>
          <a:blip r:embed="rId3"/>
          <a:stretch>
            <a:fillRect/>
          </a:stretch>
        </p:blipFill>
        <p:spPr>
          <a:xfrm>
            <a:off x="2166938" y="981075"/>
            <a:ext cx="2290762" cy="1871663"/>
          </a:xfrm>
          <a:prstGeom prst="rect">
            <a:avLst/>
          </a:prstGeom>
          <a:noFill/>
          <a:ln w="28575">
            <a:noFill/>
          </a:ln>
        </p:spPr>
      </p:pic>
      <p:pic>
        <p:nvPicPr>
          <p:cNvPr id="61458" name="Picture 18"/>
          <p:cNvPicPr>
            <a:picLocks noChangeAspect="1"/>
          </p:cNvPicPr>
          <p:nvPr/>
        </p:nvPicPr>
        <p:blipFill>
          <a:blip r:embed="rId4"/>
          <a:stretch>
            <a:fillRect/>
          </a:stretch>
        </p:blipFill>
        <p:spPr>
          <a:xfrm>
            <a:off x="7151688" y="1179513"/>
            <a:ext cx="3073400" cy="1385887"/>
          </a:xfrm>
          <a:prstGeom prst="rect">
            <a:avLst/>
          </a:prstGeom>
          <a:noFill/>
          <a:ln w="28575">
            <a:noFill/>
          </a:ln>
        </p:spPr>
      </p:pic>
      <p:pic>
        <p:nvPicPr>
          <p:cNvPr id="61459" name="Picture 19"/>
          <p:cNvPicPr>
            <a:picLocks noChangeAspect="1"/>
          </p:cNvPicPr>
          <p:nvPr/>
        </p:nvPicPr>
        <p:blipFill>
          <a:blip r:embed="rId5"/>
          <a:stretch>
            <a:fillRect/>
          </a:stretch>
        </p:blipFill>
        <p:spPr>
          <a:xfrm>
            <a:off x="7345363" y="3646488"/>
            <a:ext cx="3263900" cy="1335087"/>
          </a:xfrm>
          <a:prstGeom prst="rect">
            <a:avLst/>
          </a:prstGeom>
          <a:noFill/>
          <a:ln w="28575">
            <a:noFill/>
          </a:ln>
        </p:spPr>
      </p:pic>
      <p:pic>
        <p:nvPicPr>
          <p:cNvPr id="61460" name="Picture 20"/>
          <p:cNvPicPr>
            <a:picLocks noChangeAspect="1"/>
          </p:cNvPicPr>
          <p:nvPr/>
        </p:nvPicPr>
        <p:blipFill>
          <a:blip r:embed="rId6"/>
          <a:stretch>
            <a:fillRect/>
          </a:stretch>
        </p:blipFill>
        <p:spPr>
          <a:xfrm>
            <a:off x="4519613" y="4292600"/>
            <a:ext cx="1838325" cy="1944688"/>
          </a:xfrm>
          <a:prstGeom prst="rect">
            <a:avLst/>
          </a:prstGeom>
          <a:noFill/>
          <a:ln w="28575">
            <a:noFill/>
          </a:ln>
        </p:spPr>
      </p:pic>
      <p:pic>
        <p:nvPicPr>
          <p:cNvPr id="61461" name="Picture 21"/>
          <p:cNvPicPr>
            <a:picLocks noChangeAspect="1"/>
          </p:cNvPicPr>
          <p:nvPr/>
        </p:nvPicPr>
        <p:blipFill>
          <a:blip r:embed="rId7"/>
          <a:stretch>
            <a:fillRect/>
          </a:stretch>
        </p:blipFill>
        <p:spPr>
          <a:xfrm>
            <a:off x="1776413" y="3584575"/>
            <a:ext cx="2687637" cy="1616075"/>
          </a:xfrm>
          <a:prstGeom prst="rect">
            <a:avLst/>
          </a:prstGeom>
          <a:noFill/>
          <a:ln w="28575">
            <a:noFill/>
          </a:ln>
        </p:spPr>
      </p:pic>
      <p:pic>
        <p:nvPicPr>
          <p:cNvPr id="35847" name="Picture 22"/>
          <p:cNvPicPr>
            <a:picLocks noChangeAspect="1"/>
          </p:cNvPicPr>
          <p:nvPr/>
        </p:nvPicPr>
        <p:blipFill>
          <a:blip r:embed="rId8"/>
          <a:stretch>
            <a:fillRect/>
          </a:stretch>
        </p:blipFill>
        <p:spPr>
          <a:xfrm>
            <a:off x="4464050" y="2565400"/>
            <a:ext cx="2781300" cy="1695450"/>
          </a:xfrm>
          <a:prstGeom prst="rect">
            <a:avLst/>
          </a:prstGeom>
          <a:noFill/>
          <a:ln w="9525">
            <a:noFill/>
          </a:ln>
        </p:spPr>
      </p:pic>
      <p:sp>
        <p:nvSpPr>
          <p:cNvPr id="61464" name="AutoShape 24"/>
          <p:cNvSpPr/>
          <p:nvPr/>
        </p:nvSpPr>
        <p:spPr>
          <a:xfrm>
            <a:off x="5903913" y="1412875"/>
            <a:ext cx="768350" cy="431800"/>
          </a:xfrm>
          <a:prstGeom prst="notchedRightArrow">
            <a:avLst>
              <a:gd name="adj1" fmla="val 50000"/>
              <a:gd name="adj2" fmla="val 33363"/>
            </a:avLst>
          </a:prstGeom>
          <a:gradFill rotWithShape="1">
            <a:gsLst>
              <a:gs pos="0">
                <a:schemeClr val="tx2"/>
              </a:gs>
              <a:gs pos="100000">
                <a:schemeClr val="hlink"/>
              </a:gs>
            </a:gsLst>
            <a:lin ang="0" scaled="1"/>
            <a:tileRect/>
          </a:gradFill>
          <a:ln w="28575" cap="flat" cmpd="sng">
            <a:solidFill>
              <a:srgbClr val="FFFFFF"/>
            </a:solidFill>
            <a:prstDash val="solid"/>
            <a:miter/>
            <a:headEnd type="none" w="med" len="med"/>
            <a:tailEnd type="none" w="med" len="med"/>
          </a:ln>
          <a:effectLst>
            <a:outerShdw dist="107763" dir="2699999" algn="ctr" rotWithShape="0">
              <a:srgbClr val="B2B2B2">
                <a:alpha val="50000"/>
              </a:srgbClr>
            </a:outerShdw>
          </a:effectLst>
        </p:spPr>
        <p:txBody>
          <a:bodyPr wrap="none" anchor="ctr" anchorCtr="0"/>
          <a:lstStyle/>
          <a:p>
            <a:pPr eaLnBrk="0" hangingPunct="0">
              <a:buNone/>
            </a:pPr>
            <a:endParaRPr lang="zh-CN" altLang="en-US" dirty="0">
              <a:latin typeface="Calibri" panose="020F0502020204030204" pitchFamily="34" charset="0"/>
              <a:ea typeface="宋体" panose="02010600030101010101" pitchFamily="2" charset="-122"/>
            </a:endParaRPr>
          </a:p>
        </p:txBody>
      </p:sp>
      <p:sp>
        <p:nvSpPr>
          <p:cNvPr id="61465" name="AutoShape 25"/>
          <p:cNvSpPr/>
          <p:nvPr/>
        </p:nvSpPr>
        <p:spPr>
          <a:xfrm rot="5400000">
            <a:off x="10210800" y="2649538"/>
            <a:ext cx="647700" cy="622300"/>
          </a:xfrm>
          <a:prstGeom prst="notchedRightArrow">
            <a:avLst>
              <a:gd name="adj1" fmla="val 50000"/>
              <a:gd name="adj2" fmla="val 34693"/>
            </a:avLst>
          </a:prstGeom>
          <a:gradFill rotWithShape="1">
            <a:gsLst>
              <a:gs pos="0">
                <a:schemeClr val="tx2"/>
              </a:gs>
              <a:gs pos="100000">
                <a:schemeClr val="hlink"/>
              </a:gs>
            </a:gsLst>
            <a:lin ang="0" scaled="1"/>
            <a:tileRect/>
          </a:gradFill>
          <a:ln w="28575" cap="flat" cmpd="sng">
            <a:solidFill>
              <a:srgbClr val="FFFFFF"/>
            </a:solidFill>
            <a:prstDash val="solid"/>
            <a:miter/>
            <a:headEnd type="none" w="med" len="med"/>
            <a:tailEnd type="none" w="med" len="med"/>
          </a:ln>
          <a:effectLst>
            <a:outerShdw dist="107763" dir="2699999" algn="ctr" rotWithShape="0">
              <a:srgbClr val="B2B2B2">
                <a:alpha val="50000"/>
              </a:srgbClr>
            </a:outerShdw>
          </a:effectLst>
        </p:spPr>
        <p:txBody>
          <a:bodyPr wrap="none" anchor="ctr" anchorCtr="0"/>
          <a:lstStyle/>
          <a:p>
            <a:pPr eaLnBrk="0" hangingPunct="0">
              <a:buNone/>
            </a:pPr>
            <a:endParaRPr lang="zh-CN" altLang="en-US" dirty="0">
              <a:latin typeface="Calibri" panose="020F0502020204030204" pitchFamily="34" charset="0"/>
              <a:ea typeface="宋体" panose="02010600030101010101" pitchFamily="2" charset="-122"/>
            </a:endParaRPr>
          </a:p>
        </p:txBody>
      </p:sp>
      <p:sp>
        <p:nvSpPr>
          <p:cNvPr id="61466" name="AutoShape 26"/>
          <p:cNvSpPr/>
          <p:nvPr/>
        </p:nvSpPr>
        <p:spPr>
          <a:xfrm rot="8989317">
            <a:off x="7440613" y="5373688"/>
            <a:ext cx="863600" cy="431800"/>
          </a:xfrm>
          <a:prstGeom prst="notchedRightArrow">
            <a:avLst>
              <a:gd name="adj1" fmla="val 50000"/>
              <a:gd name="adj2" fmla="val 37500"/>
            </a:avLst>
          </a:prstGeom>
          <a:gradFill rotWithShape="1">
            <a:gsLst>
              <a:gs pos="0">
                <a:schemeClr val="tx2"/>
              </a:gs>
              <a:gs pos="100000">
                <a:schemeClr val="hlink"/>
              </a:gs>
            </a:gsLst>
            <a:lin ang="0" scaled="1"/>
            <a:tileRect/>
          </a:gradFill>
          <a:ln w="28575" cap="flat" cmpd="sng">
            <a:solidFill>
              <a:srgbClr val="FFFFFF"/>
            </a:solidFill>
            <a:prstDash val="solid"/>
            <a:miter/>
            <a:headEnd type="none" w="med" len="med"/>
            <a:tailEnd type="none" w="med" len="med"/>
          </a:ln>
          <a:effectLst>
            <a:outerShdw dist="107763" dir="2699999" algn="ctr" rotWithShape="0">
              <a:srgbClr val="B2B2B2">
                <a:alpha val="50000"/>
              </a:srgbClr>
            </a:outerShdw>
          </a:effectLst>
        </p:spPr>
        <p:txBody>
          <a:bodyPr wrap="none" anchor="ctr" anchorCtr="0"/>
          <a:lstStyle/>
          <a:p>
            <a:pPr eaLnBrk="0" hangingPunct="0">
              <a:buNone/>
            </a:pPr>
            <a:endParaRPr lang="zh-CN" altLang="en-US" dirty="0">
              <a:latin typeface="Calibri" panose="020F0502020204030204" pitchFamily="34" charset="0"/>
              <a:ea typeface="宋体" panose="02010600030101010101" pitchFamily="2" charset="-122"/>
            </a:endParaRPr>
          </a:p>
        </p:txBody>
      </p:sp>
      <p:sp>
        <p:nvSpPr>
          <p:cNvPr id="61467" name="AutoShape 27"/>
          <p:cNvSpPr/>
          <p:nvPr/>
        </p:nvSpPr>
        <p:spPr>
          <a:xfrm rot="-9723285">
            <a:off x="3600450" y="5445125"/>
            <a:ext cx="754063" cy="431800"/>
          </a:xfrm>
          <a:prstGeom prst="notchedRightArrow">
            <a:avLst>
              <a:gd name="adj1" fmla="val 50000"/>
              <a:gd name="adj2" fmla="val 32743"/>
            </a:avLst>
          </a:prstGeom>
          <a:gradFill rotWithShape="1">
            <a:gsLst>
              <a:gs pos="0">
                <a:schemeClr val="tx2"/>
              </a:gs>
              <a:gs pos="100000">
                <a:schemeClr val="hlink"/>
              </a:gs>
            </a:gsLst>
            <a:lin ang="0" scaled="1"/>
            <a:tileRect/>
          </a:gradFill>
          <a:ln w="28575" cap="flat" cmpd="sng">
            <a:solidFill>
              <a:srgbClr val="FFFFFF"/>
            </a:solidFill>
            <a:prstDash val="solid"/>
            <a:miter/>
            <a:headEnd type="none" w="med" len="med"/>
            <a:tailEnd type="none" w="med" len="med"/>
          </a:ln>
          <a:effectLst>
            <a:outerShdw dist="107763" dir="2699999" algn="ctr" rotWithShape="0">
              <a:srgbClr val="B2B2B2">
                <a:alpha val="50000"/>
              </a:srgbClr>
            </a:outerShdw>
          </a:effectLst>
        </p:spPr>
        <p:txBody>
          <a:bodyPr wrap="none" anchor="ctr" anchorCtr="0"/>
          <a:lstStyle/>
          <a:p>
            <a:pPr eaLnBrk="0" hangingPunct="0">
              <a:buNone/>
            </a:pPr>
            <a:endParaRPr lang="zh-CN" altLang="en-US" dirty="0">
              <a:latin typeface="Calibri" panose="020F0502020204030204" pitchFamily="34" charset="0"/>
              <a:ea typeface="宋体" panose="02010600030101010101" pitchFamily="2" charset="-122"/>
            </a:endParaRPr>
          </a:p>
        </p:txBody>
      </p:sp>
      <p:sp>
        <p:nvSpPr>
          <p:cNvPr id="61468" name="AutoShape 28"/>
          <p:cNvSpPr/>
          <p:nvPr/>
        </p:nvSpPr>
        <p:spPr>
          <a:xfrm rot="-4069237">
            <a:off x="2132013" y="2681288"/>
            <a:ext cx="579437" cy="625475"/>
          </a:xfrm>
          <a:prstGeom prst="notchedRightArrow">
            <a:avLst>
              <a:gd name="adj1" fmla="val 50000"/>
              <a:gd name="adj2" fmla="val 30930"/>
            </a:avLst>
          </a:prstGeom>
          <a:gradFill rotWithShape="1">
            <a:gsLst>
              <a:gs pos="0">
                <a:schemeClr val="tx2"/>
              </a:gs>
              <a:gs pos="100000">
                <a:schemeClr val="hlink"/>
              </a:gs>
            </a:gsLst>
            <a:lin ang="0" scaled="1"/>
            <a:tileRect/>
          </a:gradFill>
          <a:ln w="28575" cap="flat" cmpd="sng">
            <a:solidFill>
              <a:srgbClr val="FFFFFF"/>
            </a:solidFill>
            <a:prstDash val="solid"/>
            <a:miter/>
            <a:headEnd type="none" w="med" len="med"/>
            <a:tailEnd type="none" w="med" len="med"/>
          </a:ln>
          <a:effectLst>
            <a:outerShdw dist="107763" dir="2699999" algn="ctr" rotWithShape="0">
              <a:srgbClr val="B2B2B2">
                <a:alpha val="50000"/>
              </a:srgbClr>
            </a:outerShdw>
          </a:effectLst>
        </p:spPr>
        <p:txBody>
          <a:bodyPr wrap="none" anchor="ctr" anchorCtr="0"/>
          <a:lstStyle/>
          <a:p>
            <a:pPr eaLnBrk="0" hangingPunct="0">
              <a:buNone/>
            </a:pPr>
            <a:endParaRPr lang="zh-CN" altLang="en-US" dirty="0">
              <a:latin typeface="Calibri" panose="020F0502020204030204" pitchFamily="34" charset="0"/>
              <a:ea typeface="宋体" panose="02010600030101010101" pitchFamily="2" charset="-122"/>
            </a:endParaRPr>
          </a:p>
        </p:txBody>
      </p:sp>
      <p:sp>
        <p:nvSpPr>
          <p:cNvPr id="35853"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数据挖掘建模过程</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1457"/>
                                        </p:tgtEl>
                                        <p:attrNameLst>
                                          <p:attrName>style.visibility</p:attrName>
                                        </p:attrNameLst>
                                      </p:cBhvr>
                                      <p:to>
                                        <p:strVal val="visible"/>
                                      </p:to>
                                    </p:set>
                                    <p:animEffect transition="in" filter="checkerboard(across)">
                                      <p:cBhvr>
                                        <p:cTn id="7" dur="500"/>
                                        <p:tgtEl>
                                          <p:spTgt spid="614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1464"/>
                                        </p:tgtEl>
                                        <p:attrNameLst>
                                          <p:attrName>style.visibility</p:attrName>
                                        </p:attrNameLst>
                                      </p:cBhvr>
                                      <p:to>
                                        <p:strVal val="visible"/>
                                      </p:to>
                                    </p:set>
                                    <p:animEffect transition="in" filter="wipe(down)">
                                      <p:cBhvr>
                                        <p:cTn id="12" dur="500"/>
                                        <p:tgtEl>
                                          <p:spTgt spid="6146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1458"/>
                                        </p:tgtEl>
                                        <p:attrNameLst>
                                          <p:attrName>style.visibility</p:attrName>
                                        </p:attrNameLst>
                                      </p:cBhvr>
                                      <p:to>
                                        <p:strVal val="visible"/>
                                      </p:to>
                                    </p:set>
                                    <p:animEffect transition="in" filter="checkerboard(across)">
                                      <p:cBhvr>
                                        <p:cTn id="17" dur="500"/>
                                        <p:tgtEl>
                                          <p:spTgt spid="614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1465"/>
                                        </p:tgtEl>
                                        <p:attrNameLst>
                                          <p:attrName>style.visibility</p:attrName>
                                        </p:attrNameLst>
                                      </p:cBhvr>
                                      <p:to>
                                        <p:strVal val="visible"/>
                                      </p:to>
                                    </p:set>
                                    <p:animEffect transition="in" filter="wipe(down)">
                                      <p:cBhvr>
                                        <p:cTn id="22" dur="500"/>
                                        <p:tgtEl>
                                          <p:spTgt spid="61465"/>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1459"/>
                                        </p:tgtEl>
                                        <p:attrNameLst>
                                          <p:attrName>style.visibility</p:attrName>
                                        </p:attrNameLst>
                                      </p:cBhvr>
                                      <p:to>
                                        <p:strVal val="visible"/>
                                      </p:to>
                                    </p:set>
                                    <p:animEffect transition="in" filter="checkerboard(across)">
                                      <p:cBhvr>
                                        <p:cTn id="27" dur="500"/>
                                        <p:tgtEl>
                                          <p:spTgt spid="614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1466"/>
                                        </p:tgtEl>
                                        <p:attrNameLst>
                                          <p:attrName>style.visibility</p:attrName>
                                        </p:attrNameLst>
                                      </p:cBhvr>
                                      <p:to>
                                        <p:strVal val="visible"/>
                                      </p:to>
                                    </p:set>
                                    <p:animEffect transition="in" filter="wipe(down)">
                                      <p:cBhvr>
                                        <p:cTn id="32" dur="500"/>
                                        <p:tgtEl>
                                          <p:spTgt spid="61466"/>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61460"/>
                                        </p:tgtEl>
                                        <p:attrNameLst>
                                          <p:attrName>style.visibility</p:attrName>
                                        </p:attrNameLst>
                                      </p:cBhvr>
                                      <p:to>
                                        <p:strVal val="visible"/>
                                      </p:to>
                                    </p:set>
                                    <p:animEffect transition="in" filter="checkerboard(across)">
                                      <p:cBhvr>
                                        <p:cTn id="37" dur="500"/>
                                        <p:tgtEl>
                                          <p:spTgt spid="6146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1467"/>
                                        </p:tgtEl>
                                        <p:attrNameLst>
                                          <p:attrName>style.visibility</p:attrName>
                                        </p:attrNameLst>
                                      </p:cBhvr>
                                      <p:to>
                                        <p:strVal val="visible"/>
                                      </p:to>
                                    </p:set>
                                    <p:animEffect transition="in" filter="wipe(down)">
                                      <p:cBhvr>
                                        <p:cTn id="42" dur="500"/>
                                        <p:tgtEl>
                                          <p:spTgt spid="61467"/>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61461"/>
                                        </p:tgtEl>
                                        <p:attrNameLst>
                                          <p:attrName>style.visibility</p:attrName>
                                        </p:attrNameLst>
                                      </p:cBhvr>
                                      <p:to>
                                        <p:strVal val="visible"/>
                                      </p:to>
                                    </p:set>
                                    <p:animEffect transition="in" filter="checkerboard(across)">
                                      <p:cBhvr>
                                        <p:cTn id="47" dur="500"/>
                                        <p:tgtEl>
                                          <p:spTgt spid="6146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61468"/>
                                        </p:tgtEl>
                                        <p:attrNameLst>
                                          <p:attrName>style.visibility</p:attrName>
                                        </p:attrNameLst>
                                      </p:cBhvr>
                                      <p:to>
                                        <p:strVal val="visible"/>
                                      </p:to>
                                    </p:set>
                                    <p:animEffect transition="in" filter="wipe(down)">
                                      <p:cBhvr>
                                        <p:cTn id="52" dur="500"/>
                                        <p:tgtEl>
                                          <p:spTgt spid="61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4" grpId="0" animBg="1"/>
      <p:bldP spid="61465" grpId="0" animBg="1"/>
      <p:bldP spid="61466" grpId="0" animBg="1"/>
      <p:bldP spid="61467" grpId="0" animBg="1"/>
      <p:bldP spid="6146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数据挖掘建模过程</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pic>
        <p:nvPicPr>
          <p:cNvPr id="36867" name="图片 3" descr="图片1.png"/>
          <p:cNvPicPr>
            <a:picLocks noChangeAspect="1"/>
          </p:cNvPicPr>
          <p:nvPr/>
        </p:nvPicPr>
        <p:blipFill>
          <a:blip r:embed="rId3"/>
          <a:stretch>
            <a:fillRect/>
          </a:stretch>
        </p:blipFill>
        <p:spPr>
          <a:xfrm>
            <a:off x="762000" y="1928813"/>
            <a:ext cx="10763250" cy="3940175"/>
          </a:xfrm>
          <a:prstGeom prst="rect">
            <a:avLst/>
          </a:prstGeom>
          <a:noFill/>
          <a:ln w="9525">
            <a:noFill/>
          </a:ln>
        </p:spPr>
      </p:pic>
      <p:sp>
        <p:nvSpPr>
          <p:cNvPr id="36868" name="内容占位符 4"/>
          <p:cNvSpPr/>
          <p:nvPr/>
        </p:nvSpPr>
        <p:spPr>
          <a:xfrm>
            <a:off x="431800" y="1000125"/>
            <a:ext cx="11474450" cy="642938"/>
          </a:xfrm>
          <a:prstGeom prst="rect">
            <a:avLst/>
          </a:prstGeom>
          <a:noFill/>
          <a:ln w="9525">
            <a:noFill/>
          </a:ln>
        </p:spPr>
        <p:txBody>
          <a:bodyPr/>
          <a:lstStyle/>
          <a:p>
            <a:pPr marL="342900" lvl="1" indent="-3429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餐饮行业数据挖掘建模过程：</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p:nvPr/>
        </p:nvSpPr>
        <p:spPr>
          <a:xfrm>
            <a:off x="0" y="120650"/>
            <a:ext cx="184150" cy="368300"/>
          </a:xfrm>
          <a:prstGeom prst="rect">
            <a:avLst/>
          </a:prstGeom>
          <a:noFill/>
          <a:ln w="9525">
            <a:noFill/>
          </a:ln>
        </p:spPr>
        <p:txBody>
          <a:bodyPr wrap="none" anchor="ctr" anchorCtr="0">
            <a:spAutoFit/>
          </a:bodyPr>
          <a:lstStyle/>
          <a:p>
            <a:pPr eaLnBrk="0" hangingPunct="0">
              <a:buNone/>
            </a:pPr>
            <a:endParaRPr lang="zh-CN" altLang="en-US" dirty="0">
              <a:latin typeface="Calibri" panose="020F0502020204030204" pitchFamily="34" charset="0"/>
              <a:ea typeface="宋体" panose="02010600030101010101" pitchFamily="2" charset="-122"/>
            </a:endParaRPr>
          </a:p>
        </p:txBody>
      </p:sp>
      <p:sp>
        <p:nvSpPr>
          <p:cNvPr id="37891" name="Text Box 6"/>
          <p:cNvSpPr txBox="1"/>
          <p:nvPr/>
        </p:nvSpPr>
        <p:spPr>
          <a:xfrm>
            <a:off x="381000" y="1524000"/>
            <a:ext cx="11239500" cy="1846263"/>
          </a:xfrm>
          <a:prstGeom prst="rect">
            <a:avLst/>
          </a:prstGeom>
          <a:noFill/>
          <a:ln w="9525">
            <a:noFill/>
          </a:ln>
        </p:spPr>
        <p:txBody>
          <a:bodyPr lIns="0" tIns="0" rIns="0" bIns="0">
            <a:spAutoFit/>
          </a:bodyPr>
          <a:lstStyle/>
          <a:p>
            <a:pPr marL="457200" indent="-4572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针对具体的数据挖掘应用需求，首先要明确本次的挖掘目标是什么？系统完成后能达到什么样的效果？因此我们必须分析应用领域，包括应用中的各种知识和应用目标，了解相关领域的有关情况，熟悉背景知识，弄清用户需求。要想充分发挥数据挖掘的价值，必须要对目标有一个清晰明确的定义，即决定到底想干什么。</a:t>
            </a:r>
          </a:p>
        </p:txBody>
      </p:sp>
      <p:sp>
        <p:nvSpPr>
          <p:cNvPr id="37892" name="Text Box 6"/>
          <p:cNvSpPr txBox="1"/>
          <p:nvPr/>
        </p:nvSpPr>
        <p:spPr>
          <a:xfrm>
            <a:off x="381000" y="1000125"/>
            <a:ext cx="11239500" cy="508000"/>
          </a:xfrm>
          <a:prstGeom prst="rect">
            <a:avLst/>
          </a:prstGeom>
          <a:noFill/>
          <a:ln w="9525">
            <a:noFill/>
          </a:ln>
        </p:spPr>
        <p:txBody>
          <a:bodyPr lIns="0" tIns="0" rIns="0" bIns="0">
            <a:spAutoFit/>
          </a:bodyPr>
          <a:lstStyle/>
          <a:p>
            <a:pPr marL="457200" indent="-457200" eaLnBrk="0" hangingPunct="0">
              <a:lnSpc>
                <a:spcPct val="150000"/>
              </a:lnSpc>
              <a:spcBef>
                <a:spcPct val="20000"/>
              </a:spcBef>
              <a:buClr>
                <a:schemeClr val="hlink"/>
              </a:buClr>
              <a:buNone/>
            </a:pPr>
            <a:r>
              <a:rPr lang="zh-CN" altLang="en-US" sz="2200" dirty="0">
                <a:latin typeface="微软雅黑" panose="020B0503020204020204" pitchFamily="34" charset="-122"/>
                <a:ea typeface="微软雅黑" panose="020B0503020204020204" pitchFamily="34" charset="-122"/>
              </a:rPr>
              <a:t>第</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步：定义挖掘目标</a:t>
            </a:r>
          </a:p>
        </p:txBody>
      </p:sp>
      <p:sp>
        <p:nvSpPr>
          <p:cNvPr id="37893"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数据挖掘建模过程</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p:nvPr/>
        </p:nvSpPr>
        <p:spPr>
          <a:xfrm>
            <a:off x="0" y="120650"/>
            <a:ext cx="184150" cy="368300"/>
          </a:xfrm>
          <a:prstGeom prst="rect">
            <a:avLst/>
          </a:prstGeom>
          <a:noFill/>
          <a:ln w="9525">
            <a:noFill/>
          </a:ln>
        </p:spPr>
        <p:txBody>
          <a:bodyPr wrap="none" anchor="ctr" anchorCtr="0">
            <a:spAutoFit/>
          </a:bodyPr>
          <a:lstStyle/>
          <a:p>
            <a:pPr eaLnBrk="0" hangingPunct="0">
              <a:buNone/>
            </a:pPr>
            <a:endParaRPr lang="zh-CN" altLang="en-US" dirty="0">
              <a:latin typeface="Calibri" panose="020F0502020204030204" pitchFamily="34" charset="0"/>
              <a:ea typeface="宋体" panose="02010600030101010101" pitchFamily="2" charset="-122"/>
            </a:endParaRPr>
          </a:p>
        </p:txBody>
      </p:sp>
      <p:sp>
        <p:nvSpPr>
          <p:cNvPr id="38915" name="Text Box 6"/>
          <p:cNvSpPr txBox="1"/>
          <p:nvPr/>
        </p:nvSpPr>
        <p:spPr>
          <a:xfrm>
            <a:off x="381000" y="1524000"/>
            <a:ext cx="11239500" cy="4946650"/>
          </a:xfrm>
          <a:prstGeom prst="rect">
            <a:avLst/>
          </a:prstGeom>
          <a:noFill/>
          <a:ln w="9525">
            <a:noFill/>
          </a:ln>
        </p:spPr>
        <p:txBody>
          <a:bodyPr lIns="0" tIns="0" rIns="0" bIns="0">
            <a:spAutoFit/>
          </a:bodyPr>
          <a:lstStyle/>
          <a:p>
            <a:pPr marL="457200" indent="-4572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针对餐饮行业的数据挖掘应用，可定义如下挖掘目标：</a:t>
            </a:r>
          </a:p>
          <a:p>
            <a:pPr marL="914400" lvl="1" indent="-457200" eaLnBrk="0" hangingPunct="0">
              <a:lnSpc>
                <a:spcPct val="150000"/>
              </a:lnSpc>
              <a:spcBef>
                <a:spcPct val="20000"/>
              </a:spcBef>
              <a:buClr>
                <a:schemeClr val="hlink"/>
              </a:buClr>
              <a:buFont typeface="Calibri" panose="020F0502020204030204" pitchFamily="34" charset="0"/>
              <a:buAutoNum type="arabicPeriod"/>
            </a:pPr>
            <a:r>
              <a:rPr lang="zh-CN" altLang="en-US" dirty="0">
                <a:latin typeface="微软雅黑" panose="020B0503020204020204" pitchFamily="34" charset="-122"/>
                <a:ea typeface="微软雅黑" panose="020B0503020204020204" pitchFamily="34" charset="-122"/>
              </a:rPr>
              <a:t>实现动态菜品智能推荐，帮助顾客快速发现自己感兴趣的菜品，同时确保推荐给顾客的菜品也是餐饮企业所期望的，实现餐饮消费者和餐饮企业的双赢；</a:t>
            </a:r>
          </a:p>
          <a:p>
            <a:pPr marL="914400" lvl="1" indent="-457200" eaLnBrk="0" hangingPunct="0">
              <a:lnSpc>
                <a:spcPct val="150000"/>
              </a:lnSpc>
              <a:spcBef>
                <a:spcPct val="20000"/>
              </a:spcBef>
              <a:buClr>
                <a:schemeClr val="hlink"/>
              </a:buClr>
              <a:buFont typeface="Calibri" panose="020F0502020204030204" pitchFamily="34" charset="0"/>
              <a:buAutoNum type="arabicPeriod"/>
            </a:pPr>
            <a:r>
              <a:rPr lang="zh-CN" altLang="en-US" dirty="0">
                <a:latin typeface="微软雅黑" panose="020B0503020204020204" pitchFamily="34" charset="-122"/>
                <a:ea typeface="微软雅黑" panose="020B0503020204020204" pitchFamily="34" charset="-122"/>
              </a:rPr>
              <a:t>对餐饮客户进行细分，了解不同客户的贡献度和消费特征，分析哪些客户是最有价值的，哪些是最需要关注的，对不同价值的客户采取不同的营销策略，将有限的资源投放到最有价值的客户身上，实现精准化营销；</a:t>
            </a:r>
          </a:p>
          <a:p>
            <a:pPr marL="914400" lvl="1" indent="-457200" eaLnBrk="0" hangingPunct="0">
              <a:lnSpc>
                <a:spcPct val="150000"/>
              </a:lnSpc>
              <a:spcBef>
                <a:spcPct val="20000"/>
              </a:spcBef>
              <a:buClr>
                <a:schemeClr val="hlink"/>
              </a:buClr>
              <a:buFont typeface="Calibri" panose="020F0502020204030204" pitchFamily="34" charset="0"/>
              <a:buAutoNum type="arabicPeriod"/>
            </a:pPr>
            <a:r>
              <a:rPr lang="zh-CN" altLang="en-US" dirty="0">
                <a:latin typeface="微软雅黑" panose="020B0503020204020204" pitchFamily="34" charset="-122"/>
                <a:ea typeface="微软雅黑" panose="020B0503020204020204" pitchFamily="34" charset="-122"/>
              </a:rPr>
              <a:t>基于菜品历史销售情况，综合考虑节假日、气候和竞争对手等影响因素，对菜品销量进行趋势预测，方便餐饮企业准备原材料；</a:t>
            </a:r>
          </a:p>
          <a:p>
            <a:pPr marL="914400" lvl="1" indent="-457200" eaLnBrk="0" hangingPunct="0">
              <a:lnSpc>
                <a:spcPct val="150000"/>
              </a:lnSpc>
              <a:spcBef>
                <a:spcPct val="20000"/>
              </a:spcBef>
              <a:buClr>
                <a:schemeClr val="hlink"/>
              </a:buClr>
              <a:buFont typeface="Calibri" panose="020F0502020204030204" pitchFamily="34" charset="0"/>
              <a:buAutoNum type="arabicPeriod"/>
            </a:pPr>
            <a:r>
              <a:rPr lang="zh-CN" altLang="en-US" dirty="0">
                <a:latin typeface="微软雅黑" panose="020B0503020204020204" pitchFamily="34" charset="-122"/>
                <a:ea typeface="微软雅黑" panose="020B0503020204020204" pitchFamily="34" charset="-122"/>
              </a:rPr>
              <a:t>基于餐饮大数据，优化新店选址，并对新店位置的潜在顾客口味偏好进行分析，以便及时进行菜式调整。</a:t>
            </a:r>
          </a:p>
          <a:p>
            <a:pPr marL="457200" indent="-457200" eaLnBrk="0" hangingPunct="0">
              <a:lnSpc>
                <a:spcPct val="150000"/>
              </a:lnSpc>
              <a:spcBef>
                <a:spcPct val="20000"/>
              </a:spcBef>
              <a:buClr>
                <a:schemeClr val="hlink"/>
              </a:buClr>
              <a:buFont typeface="Wingdings" panose="05000000000000000000" pitchFamily="2" charset="2"/>
              <a:buAutoNum type="arabicPeriod"/>
            </a:pPr>
            <a:endParaRPr lang="zh-CN" altLang="en-US" sz="2000" dirty="0">
              <a:latin typeface="微软雅黑" panose="020B0503020204020204" pitchFamily="34" charset="-122"/>
              <a:ea typeface="微软雅黑" panose="020B0503020204020204" pitchFamily="34" charset="-122"/>
            </a:endParaRPr>
          </a:p>
        </p:txBody>
      </p:sp>
      <p:sp>
        <p:nvSpPr>
          <p:cNvPr id="38916" name="Text Box 6"/>
          <p:cNvSpPr txBox="1"/>
          <p:nvPr/>
        </p:nvSpPr>
        <p:spPr>
          <a:xfrm>
            <a:off x="381000" y="1000125"/>
            <a:ext cx="11239500" cy="508000"/>
          </a:xfrm>
          <a:prstGeom prst="rect">
            <a:avLst/>
          </a:prstGeom>
          <a:noFill/>
          <a:ln w="9525">
            <a:noFill/>
          </a:ln>
        </p:spPr>
        <p:txBody>
          <a:bodyPr lIns="0" tIns="0" rIns="0" bIns="0">
            <a:spAutoFit/>
          </a:bodyPr>
          <a:lstStyle/>
          <a:p>
            <a:pPr marL="457200" indent="-457200" eaLnBrk="0" hangingPunct="0">
              <a:lnSpc>
                <a:spcPct val="150000"/>
              </a:lnSpc>
              <a:spcBef>
                <a:spcPct val="20000"/>
              </a:spcBef>
              <a:buClr>
                <a:schemeClr val="hlink"/>
              </a:buClr>
              <a:buNone/>
            </a:pPr>
            <a:r>
              <a:rPr lang="zh-CN" altLang="en-US" sz="2200" dirty="0">
                <a:latin typeface="微软雅黑" panose="020B0503020204020204" pitchFamily="34" charset="-122"/>
                <a:ea typeface="微软雅黑" panose="020B0503020204020204" pitchFamily="34" charset="-122"/>
              </a:rPr>
              <a:t>第</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步：定义挖掘目标</a:t>
            </a:r>
          </a:p>
        </p:txBody>
      </p:sp>
      <p:sp>
        <p:nvSpPr>
          <p:cNvPr id="38917"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数据挖掘建模过程</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p:nvPr/>
        </p:nvSpPr>
        <p:spPr>
          <a:xfrm>
            <a:off x="0" y="120650"/>
            <a:ext cx="184150" cy="368300"/>
          </a:xfrm>
          <a:prstGeom prst="rect">
            <a:avLst/>
          </a:prstGeom>
          <a:noFill/>
          <a:ln w="9525">
            <a:noFill/>
          </a:ln>
        </p:spPr>
        <p:txBody>
          <a:bodyPr wrap="none" anchor="ctr" anchorCtr="0">
            <a:spAutoFit/>
          </a:bodyPr>
          <a:lstStyle/>
          <a:p>
            <a:pPr eaLnBrk="0" hangingPunct="0">
              <a:buNone/>
            </a:pPr>
            <a:endParaRPr lang="zh-CN" altLang="en-US" dirty="0">
              <a:latin typeface="Calibri" panose="020F0502020204030204" pitchFamily="34" charset="0"/>
              <a:ea typeface="宋体" panose="02010600030101010101" pitchFamily="2" charset="-122"/>
            </a:endParaRPr>
          </a:p>
        </p:txBody>
      </p:sp>
      <p:sp>
        <p:nvSpPr>
          <p:cNvPr id="39939" name="Text Box 6"/>
          <p:cNvSpPr txBox="1"/>
          <p:nvPr/>
        </p:nvSpPr>
        <p:spPr>
          <a:xfrm>
            <a:off x="381000" y="1381125"/>
            <a:ext cx="11525250" cy="3292475"/>
          </a:xfrm>
          <a:prstGeom prst="rect">
            <a:avLst/>
          </a:prstGeom>
          <a:noFill/>
          <a:ln w="9525">
            <a:noFill/>
          </a:ln>
        </p:spPr>
        <p:txBody>
          <a:bodyPr lIns="0" tIns="0" rIns="0" bIns="0">
            <a:spAutoFit/>
          </a:bodyPr>
          <a:lstStyle/>
          <a:p>
            <a:pPr marL="457200" indent="-4572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在明确了需要进行数据挖掘的目标后，接下来就需要从业务系统中抽取出一个与挖掘目标相关的样本数据子集。</a:t>
            </a:r>
            <a:r>
              <a:rPr lang="zh-CN" altLang="en-US" sz="2000" dirty="0">
                <a:solidFill>
                  <a:srgbClr val="FF0000"/>
                </a:solidFill>
                <a:latin typeface="微软雅黑" panose="020B0503020204020204" pitchFamily="34" charset="-122"/>
                <a:ea typeface="微软雅黑" panose="020B0503020204020204" pitchFamily="34" charset="-122"/>
              </a:rPr>
              <a:t>抽取数据的标准</a:t>
            </a:r>
            <a:r>
              <a:rPr lang="zh-CN" altLang="en-US" sz="2000" dirty="0">
                <a:latin typeface="微软雅黑" panose="020B0503020204020204" pitchFamily="34" charset="-122"/>
                <a:ea typeface="微软雅黑" panose="020B0503020204020204" pitchFamily="34" charset="-122"/>
              </a:rPr>
              <a:t>，一是相关性，二是可靠性，三是有效性，而不是动用全部企业数据。通过数据样本的精选，不仅能减少数据处理量，节省系统资源，而且使我们想要寻找的规律性更加突显出来。</a:t>
            </a:r>
          </a:p>
          <a:p>
            <a:pPr marL="457200" indent="-4572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进行数据取样，一定要严把质量关。因为数据挖掘是要探索企业运作的内在规律性，原始数据有误，就很难从中探索规律性。若真的从中还探索出来了什么“规律性”，再依此去指导工作，则很可能会造成误导。若从正在运行的系统中进行数据取样，更要注意数据的完整性和有效性。</a:t>
            </a:r>
          </a:p>
        </p:txBody>
      </p:sp>
      <p:sp>
        <p:nvSpPr>
          <p:cNvPr id="39940" name="Text Box 6"/>
          <p:cNvSpPr txBox="1"/>
          <p:nvPr/>
        </p:nvSpPr>
        <p:spPr>
          <a:xfrm>
            <a:off x="381000" y="857250"/>
            <a:ext cx="11239500" cy="508000"/>
          </a:xfrm>
          <a:prstGeom prst="rect">
            <a:avLst/>
          </a:prstGeom>
          <a:noFill/>
          <a:ln w="9525">
            <a:noFill/>
          </a:ln>
        </p:spPr>
        <p:txBody>
          <a:bodyPr lIns="0" tIns="0" rIns="0" bIns="0">
            <a:spAutoFit/>
          </a:bodyPr>
          <a:lstStyle/>
          <a:p>
            <a:pPr marL="457200" indent="-457200" eaLnBrk="0" hangingPunct="0">
              <a:lnSpc>
                <a:spcPct val="150000"/>
              </a:lnSpc>
              <a:spcBef>
                <a:spcPct val="20000"/>
              </a:spcBef>
              <a:buClr>
                <a:schemeClr val="hlink"/>
              </a:buClr>
              <a:buNone/>
            </a:pPr>
            <a:r>
              <a:rPr lang="zh-CN" altLang="en-US" sz="2200" dirty="0">
                <a:latin typeface="微软雅黑" panose="020B0503020204020204" pitchFamily="34" charset="-122"/>
                <a:ea typeface="微软雅黑" panose="020B0503020204020204" pitchFamily="34" charset="-122"/>
              </a:rPr>
              <a:t>第</a:t>
            </a: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步：数据取样</a:t>
            </a:r>
          </a:p>
        </p:txBody>
      </p:sp>
      <p:sp>
        <p:nvSpPr>
          <p:cNvPr id="39941"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数据挖掘建模过程</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p:nvPr/>
        </p:nvSpPr>
        <p:spPr>
          <a:xfrm>
            <a:off x="0" y="120650"/>
            <a:ext cx="184150" cy="368300"/>
          </a:xfrm>
          <a:prstGeom prst="rect">
            <a:avLst/>
          </a:prstGeom>
          <a:noFill/>
          <a:ln w="9525">
            <a:noFill/>
          </a:ln>
        </p:spPr>
        <p:txBody>
          <a:bodyPr wrap="none" anchor="ctr" anchorCtr="0">
            <a:spAutoFit/>
          </a:bodyPr>
          <a:lstStyle/>
          <a:p>
            <a:pPr eaLnBrk="0" hangingPunct="0">
              <a:buNone/>
            </a:pPr>
            <a:endParaRPr lang="zh-CN" altLang="en-US" dirty="0">
              <a:latin typeface="Calibri" panose="020F0502020204030204" pitchFamily="34" charset="0"/>
              <a:ea typeface="宋体" panose="02010600030101010101" pitchFamily="2" charset="-122"/>
            </a:endParaRPr>
          </a:p>
        </p:txBody>
      </p:sp>
      <p:sp>
        <p:nvSpPr>
          <p:cNvPr id="40963" name="Text Box 6"/>
          <p:cNvSpPr txBox="1"/>
          <p:nvPr/>
        </p:nvSpPr>
        <p:spPr>
          <a:xfrm>
            <a:off x="381000" y="1381125"/>
            <a:ext cx="11334750" cy="4032250"/>
          </a:xfrm>
          <a:prstGeom prst="rect">
            <a:avLst/>
          </a:prstGeom>
          <a:noFill/>
          <a:ln w="9525">
            <a:noFill/>
          </a:ln>
        </p:spPr>
        <p:txBody>
          <a:bodyPr lIns="0" tIns="0" rIns="0" bIns="0">
            <a:spAutoFit/>
          </a:bodyPr>
          <a:lstStyle/>
          <a:p>
            <a:pPr marL="457200" indent="-4572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数据抽样方法：</a:t>
            </a:r>
          </a:p>
          <a:p>
            <a:pPr marL="914400" lvl="1" indent="-457200" eaLnBrk="0" hangingPunct="0">
              <a:lnSpc>
                <a:spcPct val="150000"/>
              </a:lnSpc>
              <a:spcBef>
                <a:spcPct val="20000"/>
              </a:spcBef>
              <a:buClr>
                <a:schemeClr val="hlink"/>
              </a:buClr>
              <a:buFont typeface="Calibri" panose="020F0502020204030204" pitchFamily="34" charset="0"/>
              <a:buAutoNum type="arabicPeriod"/>
            </a:pPr>
            <a:r>
              <a:rPr lang="zh-CN" altLang="en-US" sz="1600" dirty="0">
                <a:latin typeface="微软雅黑" panose="020B0503020204020204" pitchFamily="34" charset="-122"/>
                <a:ea typeface="微软雅黑" panose="020B0503020204020204" pitchFamily="34" charset="-122"/>
              </a:rPr>
              <a:t>随机抽样：在采用随机抽样方式时，数据集中的每一组观测值都有相同的被抽样的概率。</a:t>
            </a:r>
          </a:p>
          <a:p>
            <a:pPr marL="914400" lvl="1" indent="-457200" eaLnBrk="0" hangingPunct="0">
              <a:lnSpc>
                <a:spcPct val="150000"/>
              </a:lnSpc>
              <a:spcBef>
                <a:spcPct val="20000"/>
              </a:spcBef>
              <a:buClr>
                <a:schemeClr val="hlink"/>
              </a:buClr>
              <a:buFont typeface="Calibri" panose="020F0502020204030204" pitchFamily="34" charset="0"/>
              <a:buAutoNum type="arabicPeriod"/>
            </a:pPr>
            <a:r>
              <a:rPr lang="zh-CN" altLang="en-US" sz="1600" dirty="0">
                <a:latin typeface="微软雅黑" panose="020B0503020204020204" pitchFamily="34" charset="-122"/>
                <a:ea typeface="微软雅黑" panose="020B0503020204020204" pitchFamily="34" charset="-122"/>
              </a:rPr>
              <a:t>等距抽样：如按</a:t>
            </a:r>
            <a:r>
              <a:rPr lang="en-US" altLang="en-US" sz="1600" dirty="0">
                <a:latin typeface="微软雅黑" panose="020B0503020204020204" pitchFamily="34" charset="-122"/>
                <a:ea typeface="微软雅黑" panose="020B0503020204020204" pitchFamily="34" charset="-122"/>
              </a:rPr>
              <a:t> 5%</a:t>
            </a:r>
            <a:r>
              <a:rPr lang="zh-CN" altLang="en-US" sz="1600" dirty="0">
                <a:latin typeface="微软雅黑" panose="020B0503020204020204" pitchFamily="34" charset="-122"/>
                <a:ea typeface="微软雅黑" panose="020B0503020204020204" pitchFamily="34" charset="-122"/>
              </a:rPr>
              <a:t>的比例对一个有</a:t>
            </a:r>
            <a:r>
              <a:rPr lang="en-US" altLang="en-US" sz="1600" dirty="0">
                <a:latin typeface="微软雅黑" panose="020B0503020204020204" pitchFamily="34" charset="-122"/>
                <a:ea typeface="微软雅黑" panose="020B0503020204020204" pitchFamily="34" charset="-122"/>
              </a:rPr>
              <a:t>100 </a:t>
            </a:r>
            <a:r>
              <a:rPr lang="zh-CN" altLang="en-US" sz="1600" dirty="0">
                <a:latin typeface="微软雅黑" panose="020B0503020204020204" pitchFamily="34" charset="-122"/>
                <a:ea typeface="微软雅黑" panose="020B0503020204020204" pitchFamily="34" charset="-122"/>
              </a:rPr>
              <a:t>组观测值的数据集进行等距抽样，则有：</a:t>
            </a:r>
            <a:r>
              <a:rPr lang="en-US" altLang="en-US" sz="1600" dirty="0">
                <a:latin typeface="微软雅黑" panose="020B0503020204020204" pitchFamily="34" charset="-122"/>
                <a:ea typeface="微软雅黑" panose="020B0503020204020204" pitchFamily="34" charset="-122"/>
              </a:rPr>
              <a:t>100 / 5 = 20</a:t>
            </a:r>
            <a:r>
              <a:rPr lang="zh-CN" altLang="en-US" sz="1600" dirty="0">
                <a:latin typeface="微软雅黑" panose="020B0503020204020204" pitchFamily="34" charset="-122"/>
                <a:ea typeface="微软雅黑" panose="020B0503020204020204" pitchFamily="34" charset="-122"/>
              </a:rPr>
              <a:t>，等距抽样方式是取第</a:t>
            </a:r>
            <a:r>
              <a:rPr lang="en-US" altLang="en-US"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a:t>
            </a:r>
            <a:r>
              <a:rPr lang="en-US" altLang="en-US" sz="1600" dirty="0">
                <a:latin typeface="微软雅黑" panose="020B0503020204020204" pitchFamily="34" charset="-122"/>
                <a:ea typeface="微软雅黑" panose="020B0503020204020204" pitchFamily="34" charset="-122"/>
              </a:rPr>
              <a:t>40</a:t>
            </a:r>
            <a:r>
              <a:rPr lang="zh-CN" altLang="en-US" sz="1600" dirty="0">
                <a:latin typeface="微软雅黑" panose="020B0503020204020204" pitchFamily="34" charset="-122"/>
                <a:ea typeface="微软雅黑" panose="020B0503020204020204" pitchFamily="34" charset="-122"/>
              </a:rPr>
              <a:t>、</a:t>
            </a:r>
            <a:r>
              <a:rPr lang="en-US" altLang="en-US" sz="1600" dirty="0">
                <a:latin typeface="微软雅黑" panose="020B0503020204020204" pitchFamily="34" charset="-122"/>
                <a:ea typeface="微软雅黑" panose="020B0503020204020204" pitchFamily="34" charset="-122"/>
              </a:rPr>
              <a:t>60</a:t>
            </a:r>
            <a:r>
              <a:rPr lang="zh-CN" altLang="en-US" sz="1600" dirty="0">
                <a:latin typeface="微软雅黑" panose="020B0503020204020204" pitchFamily="34" charset="-122"/>
                <a:ea typeface="微软雅黑" panose="020B0503020204020204" pitchFamily="34" charset="-122"/>
              </a:rPr>
              <a:t>、</a:t>
            </a:r>
            <a:r>
              <a:rPr lang="en-US" altLang="en-US" sz="1600" dirty="0">
                <a:latin typeface="微软雅黑" panose="020B0503020204020204" pitchFamily="34" charset="-122"/>
                <a:ea typeface="微软雅黑" panose="020B0503020204020204" pitchFamily="34" charset="-122"/>
              </a:rPr>
              <a:t>80 </a:t>
            </a:r>
            <a:r>
              <a:rPr lang="zh-CN" altLang="en-US" sz="1600" dirty="0">
                <a:latin typeface="微软雅黑" panose="020B0503020204020204" pitchFamily="34" charset="-122"/>
                <a:ea typeface="微软雅黑" panose="020B0503020204020204" pitchFamily="34" charset="-122"/>
              </a:rPr>
              <a:t>和第</a:t>
            </a:r>
            <a:r>
              <a:rPr lang="en-US" altLang="en-US" sz="1600" dirty="0">
                <a:latin typeface="微软雅黑" panose="020B0503020204020204" pitchFamily="34" charset="-122"/>
                <a:ea typeface="微软雅黑" panose="020B0503020204020204" pitchFamily="34" charset="-122"/>
              </a:rPr>
              <a:t>100 </a:t>
            </a:r>
            <a:r>
              <a:rPr lang="zh-CN" altLang="en-US" sz="1600" dirty="0">
                <a:latin typeface="微软雅黑" panose="020B0503020204020204" pitchFamily="34" charset="-122"/>
                <a:ea typeface="微软雅黑" panose="020B0503020204020204" pitchFamily="34" charset="-122"/>
              </a:rPr>
              <a:t>五组观测值。</a:t>
            </a:r>
          </a:p>
          <a:p>
            <a:pPr marL="914400" lvl="1" indent="-457200" eaLnBrk="0" hangingPunct="0">
              <a:lnSpc>
                <a:spcPct val="150000"/>
              </a:lnSpc>
              <a:spcBef>
                <a:spcPct val="20000"/>
              </a:spcBef>
              <a:buClr>
                <a:schemeClr val="hlink"/>
              </a:buClr>
              <a:buFont typeface="Calibri" panose="020F0502020204030204" pitchFamily="34" charset="0"/>
              <a:buAutoNum type="arabicPeriod"/>
            </a:pPr>
            <a:r>
              <a:rPr lang="zh-CN" altLang="en-US" sz="1600" dirty="0">
                <a:latin typeface="微软雅黑" panose="020B0503020204020204" pitchFamily="34" charset="-122"/>
                <a:ea typeface="微软雅黑" panose="020B0503020204020204" pitchFamily="34" charset="-122"/>
              </a:rPr>
              <a:t>分层抽样：在这种抽样操作时，首先将样本总体分成若干个子集。在每个层次中的观测值都具有相同的被选用的概率，但对不同的层次可设定不同的概率。这样的抽样结果通常具有更好的代表性，进而使模型具有更好的拟合精度。</a:t>
            </a:r>
          </a:p>
          <a:p>
            <a:pPr marL="914400" lvl="1" indent="-457200" eaLnBrk="0" hangingPunct="0">
              <a:lnSpc>
                <a:spcPct val="150000"/>
              </a:lnSpc>
              <a:spcBef>
                <a:spcPct val="20000"/>
              </a:spcBef>
              <a:buClr>
                <a:schemeClr val="hlink"/>
              </a:buClr>
              <a:buFont typeface="Calibri" panose="020F0502020204030204" pitchFamily="34" charset="0"/>
              <a:buAutoNum type="arabicPeriod"/>
            </a:pPr>
            <a:r>
              <a:rPr lang="zh-CN" altLang="en-US" sz="1600" dirty="0">
                <a:latin typeface="微软雅黑" panose="020B0503020204020204" pitchFamily="34" charset="-122"/>
                <a:ea typeface="微软雅黑" panose="020B0503020204020204" pitchFamily="34" charset="-122"/>
              </a:rPr>
              <a:t>从起始顺序抽样：这种抽样方式是从输入数据集的起始处开始抽样。抽样的数量可以给定一个百分比，或者直接给定选取观测值的组数。</a:t>
            </a:r>
          </a:p>
          <a:p>
            <a:pPr marL="914400" lvl="1" indent="-457200" eaLnBrk="0" hangingPunct="0">
              <a:lnSpc>
                <a:spcPct val="150000"/>
              </a:lnSpc>
              <a:spcBef>
                <a:spcPct val="20000"/>
              </a:spcBef>
              <a:buClr>
                <a:schemeClr val="hlink"/>
              </a:buClr>
              <a:buFont typeface="Calibri" panose="020F0502020204030204" pitchFamily="34" charset="0"/>
              <a:buAutoNum type="arabicPeriod"/>
            </a:pPr>
            <a:r>
              <a:rPr lang="zh-CN" altLang="en-US" sz="1600" dirty="0">
                <a:latin typeface="微软雅黑" panose="020B0503020204020204" pitchFamily="34" charset="-122"/>
                <a:ea typeface="微软雅黑" panose="020B0503020204020204" pitchFamily="34" charset="-122"/>
              </a:rPr>
              <a:t>分类抽样：在前述几种抽样方式中，并不考虑抽取样本的具体取值。分类抽样则依据某种属性的取值来选择数据子集。，如按客户名称分类、按地址区域分类等。分类抽样的选取方式就是前面所述的几种方式，只是抽样以类为单位。</a:t>
            </a:r>
          </a:p>
        </p:txBody>
      </p:sp>
      <p:sp>
        <p:nvSpPr>
          <p:cNvPr id="40964" name="Text Box 6"/>
          <p:cNvSpPr txBox="1"/>
          <p:nvPr/>
        </p:nvSpPr>
        <p:spPr>
          <a:xfrm>
            <a:off x="381000" y="857250"/>
            <a:ext cx="11239500" cy="508000"/>
          </a:xfrm>
          <a:prstGeom prst="rect">
            <a:avLst/>
          </a:prstGeom>
          <a:noFill/>
          <a:ln w="9525">
            <a:noFill/>
          </a:ln>
        </p:spPr>
        <p:txBody>
          <a:bodyPr lIns="0" tIns="0" rIns="0" bIns="0">
            <a:spAutoFit/>
          </a:bodyPr>
          <a:lstStyle/>
          <a:p>
            <a:pPr marL="457200" indent="-457200" eaLnBrk="0" hangingPunct="0">
              <a:lnSpc>
                <a:spcPct val="150000"/>
              </a:lnSpc>
              <a:spcBef>
                <a:spcPct val="20000"/>
              </a:spcBef>
              <a:buClr>
                <a:schemeClr val="hlink"/>
              </a:buClr>
              <a:buNone/>
            </a:pPr>
            <a:r>
              <a:rPr lang="zh-CN" altLang="en-US" sz="2200" dirty="0">
                <a:latin typeface="微软雅黑" panose="020B0503020204020204" pitchFamily="34" charset="-122"/>
                <a:ea typeface="微软雅黑" panose="020B0503020204020204" pitchFamily="34" charset="-122"/>
              </a:rPr>
              <a:t>第</a:t>
            </a: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步：数据取样</a:t>
            </a:r>
          </a:p>
        </p:txBody>
      </p:sp>
      <p:sp>
        <p:nvSpPr>
          <p:cNvPr id="40965"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数据挖掘建模过程</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p:nvPr/>
        </p:nvSpPr>
        <p:spPr>
          <a:xfrm>
            <a:off x="0" y="120650"/>
            <a:ext cx="184150" cy="368300"/>
          </a:xfrm>
          <a:prstGeom prst="rect">
            <a:avLst/>
          </a:prstGeom>
          <a:noFill/>
          <a:ln w="9525">
            <a:noFill/>
          </a:ln>
        </p:spPr>
        <p:txBody>
          <a:bodyPr wrap="none" anchor="ctr" anchorCtr="0">
            <a:spAutoFit/>
          </a:bodyPr>
          <a:lstStyle/>
          <a:p>
            <a:pPr eaLnBrk="0" hangingPunct="0">
              <a:buNone/>
            </a:pPr>
            <a:endParaRPr lang="zh-CN" altLang="en-US" dirty="0">
              <a:latin typeface="Calibri" panose="020F0502020204030204" pitchFamily="34" charset="0"/>
              <a:ea typeface="宋体" panose="02010600030101010101" pitchFamily="2" charset="-122"/>
            </a:endParaRPr>
          </a:p>
        </p:txBody>
      </p:sp>
      <p:sp>
        <p:nvSpPr>
          <p:cNvPr id="41987" name="Text Box 6"/>
          <p:cNvSpPr txBox="1"/>
          <p:nvPr/>
        </p:nvSpPr>
        <p:spPr>
          <a:xfrm>
            <a:off x="381000" y="1381125"/>
            <a:ext cx="11334750" cy="3757613"/>
          </a:xfrm>
          <a:prstGeom prst="rect">
            <a:avLst/>
          </a:prstGeom>
          <a:noFill/>
          <a:ln w="9525">
            <a:noFill/>
          </a:ln>
        </p:spPr>
        <p:txBody>
          <a:bodyPr lIns="0" tIns="0" rIns="0" bIns="0">
            <a:spAutoFit/>
          </a:bodyPr>
          <a:lstStyle/>
          <a:p>
            <a:pPr marL="457200" indent="-4572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餐饮建模数据取样：</a:t>
            </a:r>
          </a:p>
          <a:p>
            <a:pPr marL="914400" lvl="1" indent="-457200" eaLnBrk="0" hangingPunct="0">
              <a:lnSpc>
                <a:spcPct val="150000"/>
              </a:lnSpc>
              <a:spcBef>
                <a:spcPct val="20000"/>
              </a:spcBef>
              <a:buClr>
                <a:schemeClr val="hlink"/>
              </a:buClr>
              <a:buFont typeface="Calibri" panose="020F0502020204030204" pitchFamily="34" charset="0"/>
              <a:buAutoNum type="arabicPeriod"/>
            </a:pPr>
            <a:r>
              <a:rPr lang="zh-CN" altLang="en-US" dirty="0">
                <a:latin typeface="微软雅黑" panose="020B0503020204020204" pitchFamily="34" charset="-122"/>
                <a:ea typeface="微软雅黑" panose="020B0503020204020204" pitchFamily="34" charset="-122"/>
              </a:rPr>
              <a:t>餐饮企业信息：名称、位置、规模、联系方式；部门、人员、角色等；</a:t>
            </a:r>
          </a:p>
          <a:p>
            <a:pPr marL="914400" lvl="1" indent="-457200" eaLnBrk="0" hangingPunct="0">
              <a:lnSpc>
                <a:spcPct val="150000"/>
              </a:lnSpc>
              <a:spcBef>
                <a:spcPct val="20000"/>
              </a:spcBef>
              <a:buClr>
                <a:schemeClr val="hlink"/>
              </a:buClr>
              <a:buFont typeface="Calibri" panose="020F0502020204030204" pitchFamily="34" charset="0"/>
              <a:buAutoNum type="arabicPeriod"/>
            </a:pPr>
            <a:r>
              <a:rPr lang="zh-CN" altLang="en-US" dirty="0">
                <a:latin typeface="微软雅黑" panose="020B0503020204020204" pitchFamily="34" charset="-122"/>
                <a:ea typeface="微软雅黑" panose="020B0503020204020204" pitchFamily="34" charset="-122"/>
              </a:rPr>
              <a:t>餐饮客户信息：姓名、联系方式、消费时间、消费金额等；</a:t>
            </a:r>
          </a:p>
          <a:p>
            <a:pPr marL="914400" lvl="1" indent="-457200" eaLnBrk="0" hangingPunct="0">
              <a:lnSpc>
                <a:spcPct val="150000"/>
              </a:lnSpc>
              <a:spcBef>
                <a:spcPct val="20000"/>
              </a:spcBef>
              <a:buClr>
                <a:schemeClr val="hlink"/>
              </a:buClr>
              <a:buFont typeface="Calibri" panose="020F0502020204030204" pitchFamily="34" charset="0"/>
              <a:buAutoNum type="arabicPeriod"/>
            </a:pPr>
            <a:r>
              <a:rPr lang="zh-CN" altLang="en-US" dirty="0">
                <a:latin typeface="微软雅黑" panose="020B0503020204020204" pitchFamily="34" charset="-122"/>
                <a:ea typeface="微软雅黑" panose="020B0503020204020204" pitchFamily="34" charset="-122"/>
              </a:rPr>
              <a:t>餐饮企业菜品信息：菜品名称、菜品单价、菜品成本、所属部门等；</a:t>
            </a:r>
          </a:p>
          <a:p>
            <a:pPr marL="914400" lvl="1" indent="-457200" eaLnBrk="0" hangingPunct="0">
              <a:lnSpc>
                <a:spcPct val="150000"/>
              </a:lnSpc>
              <a:spcBef>
                <a:spcPct val="20000"/>
              </a:spcBef>
              <a:buClr>
                <a:schemeClr val="hlink"/>
              </a:buClr>
              <a:buFont typeface="Calibri" panose="020F0502020204030204" pitchFamily="34" charset="0"/>
              <a:buAutoNum type="arabicPeriod"/>
            </a:pPr>
            <a:r>
              <a:rPr lang="zh-CN" altLang="en-US" dirty="0">
                <a:latin typeface="微软雅黑" panose="020B0503020204020204" pitchFamily="34" charset="-122"/>
                <a:ea typeface="微软雅黑" panose="020B0503020204020204" pitchFamily="34" charset="-122"/>
              </a:rPr>
              <a:t>菜品销量数据：菜品名称、销售日期、销售金额、销售份数；</a:t>
            </a:r>
          </a:p>
          <a:p>
            <a:pPr marL="914400" lvl="1" indent="-457200" eaLnBrk="0" hangingPunct="0">
              <a:lnSpc>
                <a:spcPct val="150000"/>
              </a:lnSpc>
              <a:spcBef>
                <a:spcPct val="20000"/>
              </a:spcBef>
              <a:buClr>
                <a:schemeClr val="hlink"/>
              </a:buClr>
              <a:buFont typeface="Calibri" panose="020F0502020204030204" pitchFamily="34" charset="0"/>
              <a:buAutoNum type="arabicPeriod"/>
            </a:pPr>
            <a:r>
              <a:rPr lang="zh-CN" altLang="en-US" dirty="0">
                <a:latin typeface="微软雅黑" panose="020B0503020204020204" pitchFamily="34" charset="-122"/>
                <a:ea typeface="微软雅黑" panose="020B0503020204020204" pitchFamily="34" charset="-122"/>
              </a:rPr>
              <a:t>原材料供应商资料及商品数据：供应商姓名、联系方式、商品名称；客户评价信息；</a:t>
            </a:r>
          </a:p>
          <a:p>
            <a:pPr marL="914400" lvl="1" indent="-457200" eaLnBrk="0" hangingPunct="0">
              <a:lnSpc>
                <a:spcPct val="150000"/>
              </a:lnSpc>
              <a:spcBef>
                <a:spcPct val="20000"/>
              </a:spcBef>
              <a:buClr>
                <a:schemeClr val="hlink"/>
              </a:buClr>
              <a:buFont typeface="Calibri" panose="020F0502020204030204" pitchFamily="34" charset="0"/>
              <a:buAutoNum type="arabicPeriod"/>
            </a:pPr>
            <a:r>
              <a:rPr lang="zh-CN" altLang="en-US" dirty="0">
                <a:latin typeface="微软雅黑" panose="020B0503020204020204" pitchFamily="34" charset="-122"/>
                <a:ea typeface="微软雅黑" panose="020B0503020204020204" pitchFamily="34" charset="-122"/>
              </a:rPr>
              <a:t>促销活动数据：促销日期、促销内容、促销描述；</a:t>
            </a:r>
          </a:p>
          <a:p>
            <a:pPr marL="914400" lvl="1" indent="-457200" eaLnBrk="0" hangingPunct="0">
              <a:lnSpc>
                <a:spcPct val="150000"/>
              </a:lnSpc>
              <a:spcBef>
                <a:spcPct val="20000"/>
              </a:spcBef>
              <a:buClr>
                <a:schemeClr val="hlink"/>
              </a:buClr>
              <a:buFont typeface="Calibri" panose="020F0502020204030204" pitchFamily="34" charset="0"/>
              <a:buAutoNum type="arabicPeriod"/>
            </a:pPr>
            <a:r>
              <a:rPr lang="zh-CN" altLang="en-US" dirty="0">
                <a:latin typeface="微软雅黑" panose="020B0503020204020204" pitchFamily="34" charset="-122"/>
                <a:ea typeface="微软雅黑" panose="020B0503020204020204" pitchFamily="34" charset="-122"/>
              </a:rPr>
              <a:t>外部数据，如天气、节假日、竞争对手以及周边商业氛围等数据。</a:t>
            </a:r>
          </a:p>
        </p:txBody>
      </p:sp>
      <p:sp>
        <p:nvSpPr>
          <p:cNvPr id="41988" name="Text Box 6"/>
          <p:cNvSpPr txBox="1"/>
          <p:nvPr/>
        </p:nvSpPr>
        <p:spPr>
          <a:xfrm>
            <a:off x="381000" y="857250"/>
            <a:ext cx="11239500" cy="508000"/>
          </a:xfrm>
          <a:prstGeom prst="rect">
            <a:avLst/>
          </a:prstGeom>
          <a:noFill/>
          <a:ln w="9525">
            <a:noFill/>
          </a:ln>
        </p:spPr>
        <p:txBody>
          <a:bodyPr lIns="0" tIns="0" rIns="0" bIns="0">
            <a:spAutoFit/>
          </a:bodyPr>
          <a:lstStyle/>
          <a:p>
            <a:pPr marL="457200" indent="-457200" eaLnBrk="0" hangingPunct="0">
              <a:lnSpc>
                <a:spcPct val="150000"/>
              </a:lnSpc>
              <a:spcBef>
                <a:spcPct val="20000"/>
              </a:spcBef>
              <a:buClr>
                <a:schemeClr val="hlink"/>
              </a:buClr>
              <a:buNone/>
            </a:pPr>
            <a:r>
              <a:rPr lang="zh-CN" altLang="en-US" sz="2200" dirty="0">
                <a:latin typeface="微软雅黑" panose="020B0503020204020204" pitchFamily="34" charset="-122"/>
                <a:ea typeface="微软雅黑" panose="020B0503020204020204" pitchFamily="34" charset="-122"/>
              </a:rPr>
              <a:t>第</a:t>
            </a: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步：数据取样</a:t>
            </a:r>
          </a:p>
        </p:txBody>
      </p:sp>
      <p:sp>
        <p:nvSpPr>
          <p:cNvPr id="41989"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数据挖掘建模过程</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p:nvPr/>
        </p:nvSpPr>
        <p:spPr>
          <a:xfrm>
            <a:off x="0" y="120650"/>
            <a:ext cx="184150" cy="368300"/>
          </a:xfrm>
          <a:prstGeom prst="rect">
            <a:avLst/>
          </a:prstGeom>
          <a:noFill/>
          <a:ln w="9525">
            <a:noFill/>
          </a:ln>
        </p:spPr>
        <p:txBody>
          <a:bodyPr wrap="none" anchor="ctr" anchorCtr="0">
            <a:spAutoFit/>
          </a:bodyPr>
          <a:lstStyle/>
          <a:p>
            <a:pPr eaLnBrk="0" hangingPunct="0">
              <a:buNone/>
            </a:pPr>
            <a:endParaRPr lang="zh-CN" altLang="en-US" dirty="0">
              <a:latin typeface="Calibri" panose="020F0502020204030204" pitchFamily="34" charset="0"/>
              <a:ea typeface="宋体" panose="02010600030101010101" pitchFamily="2" charset="-122"/>
            </a:endParaRPr>
          </a:p>
        </p:txBody>
      </p:sp>
      <p:sp>
        <p:nvSpPr>
          <p:cNvPr id="43011" name="Text Box 6"/>
          <p:cNvSpPr txBox="1"/>
          <p:nvPr/>
        </p:nvSpPr>
        <p:spPr>
          <a:xfrm>
            <a:off x="381000" y="1381125"/>
            <a:ext cx="11334750" cy="3354388"/>
          </a:xfrm>
          <a:prstGeom prst="rect">
            <a:avLst/>
          </a:prstGeom>
          <a:noFill/>
          <a:ln w="9525">
            <a:noFill/>
          </a:ln>
        </p:spPr>
        <p:txBody>
          <a:bodyPr lIns="0" tIns="0" rIns="0" bIns="0">
            <a:spAutoFit/>
          </a:bodyPr>
          <a:lstStyle/>
          <a:p>
            <a:pPr marL="457200" indent="-4572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数据取样，多少是带着人们对如何实现数据挖掘目的的先验认识进行操作的。当我们拿到了一个样本数据集后，它是否达到我们原来设想的要求；其中有没有什么明显的规律和趋势；有没有出现从未设想过的数据状态；属性之间有什么相关性；它们可区分成怎样一些类别</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marL="457200" indent="-4572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对所抽取的样本数据进行探索、审核和必要的加工处理，是保证最终的挖掘模型的质量所必需的。可以说，挖掘模型的质量不会超过抽取样本的质量。数据探索和预处理的目的是为了保证样本数据的质量，从而为保证模型质量打下基础。</a:t>
            </a:r>
          </a:p>
          <a:p>
            <a:pPr marL="457200" indent="-4572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数据探索主要包括：异常值分析、缺失值分析、相关分析、周期性分析等。</a:t>
            </a:r>
          </a:p>
        </p:txBody>
      </p:sp>
      <p:sp>
        <p:nvSpPr>
          <p:cNvPr id="43012" name="Text Box 6"/>
          <p:cNvSpPr txBox="1"/>
          <p:nvPr/>
        </p:nvSpPr>
        <p:spPr>
          <a:xfrm>
            <a:off x="381000" y="857250"/>
            <a:ext cx="11239500" cy="508000"/>
          </a:xfrm>
          <a:prstGeom prst="rect">
            <a:avLst/>
          </a:prstGeom>
          <a:noFill/>
          <a:ln w="9525">
            <a:noFill/>
          </a:ln>
        </p:spPr>
        <p:txBody>
          <a:bodyPr lIns="0" tIns="0" rIns="0" bIns="0">
            <a:spAutoFit/>
          </a:bodyPr>
          <a:lstStyle/>
          <a:p>
            <a:pPr marL="457200" indent="-457200" eaLnBrk="0" hangingPunct="0">
              <a:lnSpc>
                <a:spcPct val="150000"/>
              </a:lnSpc>
              <a:spcBef>
                <a:spcPct val="20000"/>
              </a:spcBef>
              <a:buClr>
                <a:schemeClr val="hlink"/>
              </a:buClr>
              <a:buNone/>
            </a:pPr>
            <a:r>
              <a:rPr lang="zh-CN" altLang="en-US" sz="2200" dirty="0">
                <a:latin typeface="微软雅黑" panose="020B0503020204020204" pitchFamily="34" charset="-122"/>
                <a:ea typeface="微软雅黑" panose="020B0503020204020204" pitchFamily="34" charset="-122"/>
              </a:rPr>
              <a:t>第</a:t>
            </a:r>
            <a:r>
              <a:rPr lang="en-US" altLang="zh-CN" sz="2200" dirty="0">
                <a:latin typeface="微软雅黑" panose="020B0503020204020204" pitchFamily="34" charset="-122"/>
                <a:ea typeface="微软雅黑" panose="020B0503020204020204" pitchFamily="34" charset="-122"/>
              </a:rPr>
              <a:t>3</a:t>
            </a:r>
            <a:r>
              <a:rPr lang="zh-CN" altLang="en-US" sz="2200" dirty="0">
                <a:latin typeface="微软雅黑" panose="020B0503020204020204" pitchFamily="34" charset="-122"/>
                <a:ea typeface="微软雅黑" panose="020B0503020204020204" pitchFamily="34" charset="-122"/>
              </a:rPr>
              <a:t>步：数据探索</a:t>
            </a:r>
          </a:p>
        </p:txBody>
      </p:sp>
      <p:sp>
        <p:nvSpPr>
          <p:cNvPr id="43013"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数据挖掘建模过程</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4"/>
          <p:cNvSpPr/>
          <p:nvPr/>
        </p:nvSpPr>
        <p:spPr>
          <a:xfrm>
            <a:off x="431800" y="1000125"/>
            <a:ext cx="11379200" cy="4500563"/>
          </a:xfrm>
          <a:prstGeom prst="rect">
            <a:avLst/>
          </a:prstGeom>
          <a:noFill/>
          <a:ln w="9525">
            <a:noFill/>
          </a:ln>
        </p:spPr>
        <p:txBody>
          <a:bodyPr/>
          <a:lstStyle/>
          <a:p>
            <a:pPr marL="342900" indent="-3429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国内某餐饮连锁有限公司（以下简称</a:t>
            </a:r>
            <a:r>
              <a:rPr lang="en-US" altLang="en-US"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餐饮）成立于</a:t>
            </a:r>
            <a:r>
              <a:rPr lang="en-US" altLang="en-US" sz="2000" dirty="0">
                <a:latin typeface="微软雅黑" panose="020B0503020204020204" pitchFamily="34" charset="-122"/>
                <a:ea typeface="微软雅黑" panose="020B0503020204020204" pitchFamily="34" charset="-122"/>
              </a:rPr>
              <a:t>1998</a:t>
            </a:r>
            <a:r>
              <a:rPr lang="zh-CN" altLang="en-US" sz="2000" dirty="0">
                <a:latin typeface="微软雅黑" panose="020B0503020204020204" pitchFamily="34" charset="-122"/>
                <a:ea typeface="微软雅黑" panose="020B0503020204020204" pitchFamily="34" charset="-122"/>
              </a:rPr>
              <a:t>年，主要经营粤菜，兼顾湘菜、川菜、中餐等综合菜系。至今已经发展成为在国内具有一定知名度、美誉度，多品牌、立体化的大型餐饮连锁企业。</a:t>
            </a:r>
            <a:endParaRPr lang="en-US" altLang="zh-CN" sz="200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属下员工</a:t>
            </a:r>
            <a:r>
              <a:rPr lang="en-US" altLang="en-US" sz="2000" dirty="0">
                <a:latin typeface="微软雅黑" panose="020B0503020204020204" pitchFamily="34" charset="-122"/>
                <a:ea typeface="微软雅黑" panose="020B0503020204020204" pitchFamily="34" charset="-122"/>
              </a:rPr>
              <a:t>1000</a:t>
            </a:r>
            <a:r>
              <a:rPr lang="zh-CN" altLang="en-US" sz="2000" dirty="0">
                <a:latin typeface="微软雅黑" panose="020B0503020204020204" pitchFamily="34" charset="-122"/>
                <a:ea typeface="微软雅黑" panose="020B0503020204020204" pitchFamily="34" charset="-122"/>
              </a:rPr>
              <a:t>多人，拥有</a:t>
            </a:r>
            <a:r>
              <a:rPr lang="en-US" altLang="en-US" sz="2000" dirty="0">
                <a:latin typeface="微软雅黑" panose="020B0503020204020204" pitchFamily="34" charset="-122"/>
                <a:ea typeface="微软雅黑" panose="020B0503020204020204" pitchFamily="34" charset="-122"/>
              </a:rPr>
              <a:t>16</a:t>
            </a:r>
            <a:r>
              <a:rPr lang="zh-CN" altLang="en-US" sz="2000" dirty="0">
                <a:latin typeface="微软雅黑" panose="020B0503020204020204" pitchFamily="34" charset="-122"/>
                <a:ea typeface="微软雅黑" panose="020B0503020204020204" pitchFamily="34" charset="-122"/>
              </a:rPr>
              <a:t>家直营分店，经营总面积近</a:t>
            </a:r>
            <a:r>
              <a:rPr lang="en-US" altLang="en-US" sz="2000" dirty="0">
                <a:latin typeface="微软雅黑" panose="020B0503020204020204" pitchFamily="34" charset="-122"/>
                <a:ea typeface="微软雅黑" panose="020B0503020204020204" pitchFamily="34" charset="-122"/>
              </a:rPr>
              <a:t>13000</a:t>
            </a:r>
            <a:r>
              <a:rPr lang="zh-CN" altLang="en-US" sz="2000" dirty="0">
                <a:latin typeface="微软雅黑" panose="020B0503020204020204" pitchFamily="34" charset="-122"/>
                <a:ea typeface="微软雅黑" panose="020B0503020204020204" pitchFamily="34" charset="-122"/>
              </a:rPr>
              <a:t>平方米，年营业额近亿元。</a:t>
            </a:r>
            <a:endParaRPr lang="en-US" altLang="zh-CN" sz="200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其旗下各分店均坐落在繁华市区主干道，雅致的装潢，配之以精致的饰品、灯具、器物，出品精美，服务规范。</a:t>
            </a:r>
          </a:p>
          <a:p>
            <a:pPr marL="342900" indent="-342900" eaLnBrk="0" hangingPunct="0">
              <a:lnSpc>
                <a:spcPct val="150000"/>
              </a:lnSpc>
              <a:spcBef>
                <a:spcPct val="20000"/>
              </a:spcBef>
              <a:buClr>
                <a:schemeClr val="hlink"/>
              </a:buClr>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p:txBody>
      </p:sp>
      <p:sp>
        <p:nvSpPr>
          <p:cNvPr id="16387"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rPr>
              <a:t>T</a:t>
            </a: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餐饮简介</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pic>
        <p:nvPicPr>
          <p:cNvPr id="16388" name="Picture 5"/>
          <p:cNvPicPr>
            <a:picLocks noChangeAspect="1"/>
          </p:cNvPicPr>
          <p:nvPr/>
        </p:nvPicPr>
        <p:blipFill>
          <a:blip r:embed="rId3"/>
          <a:srcRect l="6596" t="37263" r="20485" b="22052"/>
          <a:stretch>
            <a:fillRect/>
          </a:stretch>
        </p:blipFill>
        <p:spPr>
          <a:xfrm>
            <a:off x="6572250" y="5000625"/>
            <a:ext cx="5334000" cy="1643063"/>
          </a:xfrm>
          <a:prstGeom prst="rect">
            <a:avLst/>
          </a:prstGeom>
          <a:noFill/>
          <a:ln w="9525">
            <a:noFill/>
          </a:ln>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p:nvPr/>
        </p:nvSpPr>
        <p:spPr>
          <a:xfrm>
            <a:off x="0" y="120650"/>
            <a:ext cx="184150" cy="368300"/>
          </a:xfrm>
          <a:prstGeom prst="rect">
            <a:avLst/>
          </a:prstGeom>
          <a:noFill/>
          <a:ln w="9525">
            <a:noFill/>
          </a:ln>
        </p:spPr>
        <p:txBody>
          <a:bodyPr wrap="none" anchor="ctr" anchorCtr="0">
            <a:spAutoFit/>
          </a:bodyPr>
          <a:lstStyle/>
          <a:p>
            <a:pPr eaLnBrk="0" hangingPunct="0">
              <a:buNone/>
            </a:pPr>
            <a:endParaRPr lang="zh-CN" altLang="en-US" dirty="0">
              <a:latin typeface="Calibri" panose="020F0502020204030204" pitchFamily="34" charset="0"/>
              <a:ea typeface="宋体" panose="02010600030101010101" pitchFamily="2" charset="-122"/>
            </a:endParaRPr>
          </a:p>
        </p:txBody>
      </p:sp>
      <p:sp>
        <p:nvSpPr>
          <p:cNvPr id="44035" name="Text Box 6"/>
          <p:cNvSpPr txBox="1"/>
          <p:nvPr/>
        </p:nvSpPr>
        <p:spPr>
          <a:xfrm>
            <a:off x="381000" y="1381125"/>
            <a:ext cx="11334750" cy="2370138"/>
          </a:xfrm>
          <a:prstGeom prst="rect">
            <a:avLst/>
          </a:prstGeom>
          <a:noFill/>
          <a:ln w="9525">
            <a:noFill/>
          </a:ln>
        </p:spPr>
        <p:txBody>
          <a:bodyPr lIns="0" tIns="0" rIns="0" bIns="0">
            <a:spAutoFit/>
          </a:bodyPr>
          <a:lstStyle/>
          <a:p>
            <a:pPr marL="457200" indent="-4572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由于采样数据中常常包含许多含有噪声、不完整、甚至不一致的数据，对数据挖掘所涉及的数据对象必须进行预处理。那么如何对数据进行预处理以改善数据质量，并最终达到完善最终的数据挖掘结果的目的呢？</a:t>
            </a:r>
          </a:p>
          <a:p>
            <a:pPr marL="457200" indent="-4572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针对采集的餐饮数据，数据预处理主要包括：数据筛选、数据变量转换、缺失值处理、坏数据处理、数据标准化、主成分分析、属性选择、数据规约等。</a:t>
            </a:r>
          </a:p>
        </p:txBody>
      </p:sp>
      <p:sp>
        <p:nvSpPr>
          <p:cNvPr id="44036" name="Text Box 6"/>
          <p:cNvSpPr txBox="1"/>
          <p:nvPr/>
        </p:nvSpPr>
        <p:spPr>
          <a:xfrm>
            <a:off x="381000" y="857250"/>
            <a:ext cx="11239500" cy="508000"/>
          </a:xfrm>
          <a:prstGeom prst="rect">
            <a:avLst/>
          </a:prstGeom>
          <a:noFill/>
          <a:ln w="9525">
            <a:noFill/>
          </a:ln>
        </p:spPr>
        <p:txBody>
          <a:bodyPr lIns="0" tIns="0" rIns="0" bIns="0">
            <a:spAutoFit/>
          </a:bodyPr>
          <a:lstStyle/>
          <a:p>
            <a:pPr marL="457200" indent="-457200" eaLnBrk="0" hangingPunct="0">
              <a:lnSpc>
                <a:spcPct val="150000"/>
              </a:lnSpc>
              <a:spcBef>
                <a:spcPct val="20000"/>
              </a:spcBef>
              <a:buClr>
                <a:schemeClr val="hlink"/>
              </a:buClr>
              <a:buNone/>
            </a:pPr>
            <a:r>
              <a:rPr lang="zh-CN" altLang="en-US" sz="2200" dirty="0">
                <a:latin typeface="微软雅黑" panose="020B0503020204020204" pitchFamily="34" charset="-122"/>
                <a:ea typeface="微软雅黑" panose="020B0503020204020204" pitchFamily="34" charset="-122"/>
              </a:rPr>
              <a:t>第</a:t>
            </a:r>
            <a:r>
              <a:rPr lang="en-US" altLang="zh-CN" sz="2200" dirty="0">
                <a:latin typeface="微软雅黑" panose="020B0503020204020204" pitchFamily="34" charset="-122"/>
                <a:ea typeface="微软雅黑" panose="020B0503020204020204" pitchFamily="34" charset="-122"/>
              </a:rPr>
              <a:t>3</a:t>
            </a:r>
            <a:r>
              <a:rPr lang="zh-CN" altLang="en-US" sz="2200" dirty="0">
                <a:latin typeface="微软雅黑" panose="020B0503020204020204" pitchFamily="34" charset="-122"/>
                <a:ea typeface="微软雅黑" panose="020B0503020204020204" pitchFamily="34" charset="-122"/>
              </a:rPr>
              <a:t>步：数据预处理</a:t>
            </a:r>
          </a:p>
        </p:txBody>
      </p:sp>
      <p:sp>
        <p:nvSpPr>
          <p:cNvPr id="44037"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数据挖掘建模过程</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p:nvPr/>
        </p:nvSpPr>
        <p:spPr>
          <a:xfrm>
            <a:off x="0" y="120650"/>
            <a:ext cx="184150" cy="368300"/>
          </a:xfrm>
          <a:prstGeom prst="rect">
            <a:avLst/>
          </a:prstGeom>
          <a:noFill/>
          <a:ln w="9525">
            <a:noFill/>
          </a:ln>
        </p:spPr>
        <p:txBody>
          <a:bodyPr wrap="none" anchor="ctr" anchorCtr="0">
            <a:spAutoFit/>
          </a:bodyPr>
          <a:lstStyle/>
          <a:p>
            <a:pPr eaLnBrk="0" hangingPunct="0">
              <a:buNone/>
            </a:pPr>
            <a:endParaRPr lang="zh-CN" altLang="en-US" dirty="0">
              <a:latin typeface="Calibri" panose="020F0502020204030204" pitchFamily="34" charset="0"/>
              <a:ea typeface="宋体" panose="02010600030101010101" pitchFamily="2" charset="-122"/>
            </a:endParaRPr>
          </a:p>
        </p:txBody>
      </p:sp>
      <p:sp>
        <p:nvSpPr>
          <p:cNvPr id="45059" name="Text Box 6"/>
          <p:cNvSpPr txBox="1"/>
          <p:nvPr/>
        </p:nvSpPr>
        <p:spPr>
          <a:xfrm>
            <a:off x="381000" y="1381125"/>
            <a:ext cx="11334750" cy="3019425"/>
          </a:xfrm>
          <a:prstGeom prst="rect">
            <a:avLst/>
          </a:prstGeom>
          <a:noFill/>
          <a:ln w="9525">
            <a:noFill/>
          </a:ln>
        </p:spPr>
        <p:txBody>
          <a:bodyPr lIns="0" tIns="0" rIns="0" bIns="0">
            <a:spAutoFit/>
          </a:bodyPr>
          <a:lstStyle/>
          <a:p>
            <a:pPr marL="457200" indent="-457200" eaLnBrk="0" hangingPunct="0">
              <a:lnSpc>
                <a:spcPct val="150000"/>
              </a:lnSpc>
              <a:spcBef>
                <a:spcPct val="20000"/>
              </a:spcBef>
              <a:buClr>
                <a:schemeClr val="hlink"/>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样本抽取完成并经预处理后，接下来要考虑的问题是：本次建模属于数据挖掘应用中的哪类问题（分类、聚类、关联规则、时序模式或是智能推荐），选用哪种算法进行模型构建？</a:t>
            </a:r>
          </a:p>
          <a:p>
            <a:pPr marL="457200" indent="-457200" eaLnBrk="0" hangingPunct="0">
              <a:lnSpc>
                <a:spcPct val="150000"/>
              </a:lnSpc>
              <a:spcBef>
                <a:spcPct val="20000"/>
              </a:spcBef>
              <a:buClr>
                <a:schemeClr val="hlink"/>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针对餐饮行业的数据挖掘应用，挖掘建模主要包括基于关联规则算法的动态菜品智能推荐、基于聚类算法的餐饮客户价值分析、基于分类与预测算法的菜品销量预测、基于整体优化的新店选址。</a:t>
            </a:r>
          </a:p>
          <a:p>
            <a:pPr marL="457200" indent="-457200" eaLnBrk="0" hangingPunct="0">
              <a:lnSpc>
                <a:spcPct val="150000"/>
              </a:lnSpc>
              <a:spcBef>
                <a:spcPct val="20000"/>
              </a:spcBef>
              <a:buClr>
                <a:schemeClr val="hlink"/>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以菜品销量预测为例，模型构建是对菜品历史销量，综合考虑节假日、气候和竞争对手等采样数据轨迹的概括，它反映的是采样数据内部结构的一般特征，并与该采样数据的具体结构基本吻合。模型的具体化就是菜品销量预测公式，公式可以产生与观察值有相似结构的输出，这就是预测值。</a:t>
            </a:r>
          </a:p>
        </p:txBody>
      </p:sp>
      <p:sp>
        <p:nvSpPr>
          <p:cNvPr id="45060" name="Text Box 6"/>
          <p:cNvSpPr txBox="1"/>
          <p:nvPr/>
        </p:nvSpPr>
        <p:spPr>
          <a:xfrm>
            <a:off x="381000" y="857250"/>
            <a:ext cx="11239500" cy="508000"/>
          </a:xfrm>
          <a:prstGeom prst="rect">
            <a:avLst/>
          </a:prstGeom>
          <a:noFill/>
          <a:ln w="9525">
            <a:noFill/>
          </a:ln>
        </p:spPr>
        <p:txBody>
          <a:bodyPr lIns="0" tIns="0" rIns="0" bIns="0">
            <a:spAutoFit/>
          </a:bodyPr>
          <a:lstStyle/>
          <a:p>
            <a:pPr marL="457200" indent="-457200" eaLnBrk="0" hangingPunct="0">
              <a:lnSpc>
                <a:spcPct val="150000"/>
              </a:lnSpc>
              <a:spcBef>
                <a:spcPct val="20000"/>
              </a:spcBef>
              <a:buClr>
                <a:schemeClr val="hlink"/>
              </a:buClr>
              <a:buNone/>
            </a:pPr>
            <a:r>
              <a:rPr lang="zh-CN" altLang="en-US" sz="2200" dirty="0">
                <a:latin typeface="微软雅黑" panose="020B0503020204020204" pitchFamily="34" charset="-122"/>
                <a:ea typeface="微软雅黑" panose="020B0503020204020204" pitchFamily="34" charset="-122"/>
              </a:rPr>
              <a:t>第</a:t>
            </a:r>
            <a:r>
              <a:rPr lang="en-US" altLang="zh-CN" sz="2200" dirty="0">
                <a:latin typeface="微软雅黑" panose="020B0503020204020204" pitchFamily="34" charset="-122"/>
                <a:ea typeface="微软雅黑" panose="020B0503020204020204" pitchFamily="34" charset="-122"/>
              </a:rPr>
              <a:t>4</a:t>
            </a:r>
            <a:r>
              <a:rPr lang="zh-CN" altLang="en-US" sz="2200" dirty="0">
                <a:latin typeface="微软雅黑" panose="020B0503020204020204" pitchFamily="34" charset="-122"/>
                <a:ea typeface="微软雅黑" panose="020B0503020204020204" pitchFamily="34" charset="-122"/>
              </a:rPr>
              <a:t>步：挖掘建模</a:t>
            </a:r>
          </a:p>
        </p:txBody>
      </p:sp>
      <p:sp>
        <p:nvSpPr>
          <p:cNvPr id="45061"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数据挖掘建模过程</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pic>
        <p:nvPicPr>
          <p:cNvPr id="45062" name="Picture 5"/>
          <p:cNvPicPr>
            <a:picLocks noChangeAspect="1"/>
          </p:cNvPicPr>
          <p:nvPr/>
        </p:nvPicPr>
        <p:blipFill>
          <a:blip r:embed="rId3"/>
          <a:stretch>
            <a:fillRect/>
          </a:stretch>
        </p:blipFill>
        <p:spPr>
          <a:xfrm>
            <a:off x="9264650" y="5351463"/>
            <a:ext cx="2671763" cy="1149350"/>
          </a:xfrm>
          <a:prstGeom prst="rect">
            <a:avLst/>
          </a:prstGeom>
          <a:noFill/>
          <a:ln w="28575">
            <a:noFill/>
          </a:ln>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p:nvPr/>
        </p:nvSpPr>
        <p:spPr>
          <a:xfrm>
            <a:off x="0" y="120650"/>
            <a:ext cx="184150" cy="368300"/>
          </a:xfrm>
          <a:prstGeom prst="rect">
            <a:avLst/>
          </a:prstGeom>
          <a:noFill/>
          <a:ln w="9525">
            <a:noFill/>
          </a:ln>
        </p:spPr>
        <p:txBody>
          <a:bodyPr wrap="none" anchor="ctr" anchorCtr="0">
            <a:spAutoFit/>
          </a:bodyPr>
          <a:lstStyle/>
          <a:p>
            <a:pPr eaLnBrk="0" hangingPunct="0">
              <a:buNone/>
            </a:pPr>
            <a:endParaRPr lang="zh-CN" altLang="en-US" dirty="0">
              <a:latin typeface="Calibri" panose="020F0502020204030204" pitchFamily="34" charset="0"/>
              <a:ea typeface="宋体" panose="02010600030101010101" pitchFamily="2" charset="-122"/>
            </a:endParaRPr>
          </a:p>
        </p:txBody>
      </p:sp>
      <p:sp>
        <p:nvSpPr>
          <p:cNvPr id="46083" name="Text Box 6"/>
          <p:cNvSpPr txBox="1"/>
          <p:nvPr/>
        </p:nvSpPr>
        <p:spPr>
          <a:xfrm>
            <a:off x="381000" y="1381125"/>
            <a:ext cx="11334750" cy="2243138"/>
          </a:xfrm>
          <a:prstGeom prst="rect">
            <a:avLst/>
          </a:prstGeom>
          <a:noFill/>
          <a:ln w="9525">
            <a:noFill/>
          </a:ln>
        </p:spPr>
        <p:txBody>
          <a:bodyPr lIns="0" tIns="0" rIns="0" bIns="0">
            <a:spAutoFit/>
          </a:bodyPr>
          <a:lstStyle/>
          <a:p>
            <a:pPr marL="457200" indent="-457200" eaLnBrk="0" hangingPunct="0">
              <a:lnSpc>
                <a:spcPct val="150000"/>
              </a:lnSpc>
              <a:spcBef>
                <a:spcPct val="20000"/>
              </a:spcBef>
              <a:buClr>
                <a:schemeClr val="hlink"/>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模型评价的目的之一就是从这些模型中自动找出一个最好的模型出来，另外就是要根据业务对模型进行解释和应用。</a:t>
            </a:r>
          </a:p>
          <a:p>
            <a:pPr marL="457200" indent="-457200" eaLnBrk="0" hangingPunct="0">
              <a:lnSpc>
                <a:spcPct val="150000"/>
              </a:lnSpc>
              <a:spcBef>
                <a:spcPct val="20000"/>
              </a:spcBef>
              <a:buClr>
                <a:schemeClr val="hlink"/>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对分类与预测模型和聚类分析模型的评价方法是不同的。</a:t>
            </a:r>
            <a:endParaRPr lang="en-US" altLang="zh-CN" dirty="0">
              <a:latin typeface="微软雅黑" panose="020B0503020204020204" pitchFamily="34" charset="-122"/>
              <a:ea typeface="微软雅黑" panose="020B0503020204020204" pitchFamily="34" charset="-122"/>
            </a:endParaRPr>
          </a:p>
          <a:p>
            <a:pPr marL="457200" indent="-457200" eaLnBrk="0" hangingPunct="0">
              <a:lnSpc>
                <a:spcPct val="150000"/>
              </a:lnSpc>
              <a:spcBef>
                <a:spcPct val="20000"/>
              </a:spcBef>
              <a:buClr>
                <a:schemeClr val="hlink"/>
              </a:buClr>
              <a:buFont typeface="Wingdings" panose="05000000000000000000" pitchFamily="2" charset="2"/>
              <a:buChar char="l"/>
            </a:pPr>
            <a:r>
              <a:rPr lang="zh-CN" altLang="en-US" i="1" dirty="0">
                <a:latin typeface="微软雅黑" panose="020B0503020204020204" pitchFamily="34" charset="-122"/>
                <a:ea typeface="微软雅黑" panose="020B0503020204020204" pitchFamily="34" charset="-122"/>
              </a:rPr>
              <a:t>不管黑猫、白猫，抓到老鼠就是好猫。</a:t>
            </a:r>
          </a:p>
          <a:p>
            <a:pPr marL="457200" indent="-457200" eaLnBrk="0" hangingPunct="0">
              <a:lnSpc>
                <a:spcPct val="150000"/>
              </a:lnSpc>
              <a:spcBef>
                <a:spcPct val="20000"/>
              </a:spcBef>
              <a:buClr>
                <a:schemeClr val="hlink"/>
              </a:buClr>
              <a:buNone/>
            </a:pPr>
            <a:endParaRPr lang="zh-CN" altLang="en-US" dirty="0">
              <a:latin typeface="微软雅黑" panose="020B0503020204020204" pitchFamily="34" charset="-122"/>
              <a:ea typeface="微软雅黑" panose="020B0503020204020204" pitchFamily="34" charset="-122"/>
            </a:endParaRPr>
          </a:p>
        </p:txBody>
      </p:sp>
      <p:sp>
        <p:nvSpPr>
          <p:cNvPr id="46084" name="Text Box 6"/>
          <p:cNvSpPr txBox="1"/>
          <p:nvPr/>
        </p:nvSpPr>
        <p:spPr>
          <a:xfrm>
            <a:off x="381000" y="857250"/>
            <a:ext cx="11239500" cy="508000"/>
          </a:xfrm>
          <a:prstGeom prst="rect">
            <a:avLst/>
          </a:prstGeom>
          <a:noFill/>
          <a:ln w="9525">
            <a:noFill/>
          </a:ln>
        </p:spPr>
        <p:txBody>
          <a:bodyPr lIns="0" tIns="0" rIns="0" bIns="0">
            <a:spAutoFit/>
          </a:bodyPr>
          <a:lstStyle/>
          <a:p>
            <a:pPr marL="457200" indent="-457200" eaLnBrk="0" hangingPunct="0">
              <a:lnSpc>
                <a:spcPct val="150000"/>
              </a:lnSpc>
              <a:spcBef>
                <a:spcPct val="20000"/>
              </a:spcBef>
              <a:buClr>
                <a:schemeClr val="hlink"/>
              </a:buClr>
              <a:buNone/>
            </a:pPr>
            <a:r>
              <a:rPr lang="zh-CN" altLang="en-US" sz="2200" dirty="0">
                <a:latin typeface="微软雅黑" panose="020B0503020204020204" pitchFamily="34" charset="-122"/>
                <a:ea typeface="微软雅黑" panose="020B0503020204020204" pitchFamily="34" charset="-122"/>
              </a:rPr>
              <a:t>第</a:t>
            </a:r>
            <a:r>
              <a:rPr lang="en-US" altLang="zh-CN" sz="2200" dirty="0">
                <a:latin typeface="微软雅黑" panose="020B0503020204020204" pitchFamily="34" charset="-122"/>
                <a:ea typeface="微软雅黑" panose="020B0503020204020204" pitchFamily="34" charset="-122"/>
              </a:rPr>
              <a:t>5</a:t>
            </a:r>
            <a:r>
              <a:rPr lang="zh-CN" altLang="en-US" sz="2200" dirty="0">
                <a:latin typeface="微软雅黑" panose="020B0503020204020204" pitchFamily="34" charset="-122"/>
                <a:ea typeface="微软雅黑" panose="020B0503020204020204" pitchFamily="34" charset="-122"/>
              </a:rPr>
              <a:t>步：模型评价</a:t>
            </a:r>
          </a:p>
        </p:txBody>
      </p:sp>
      <p:sp>
        <p:nvSpPr>
          <p:cNvPr id="46085"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数据挖掘建模过程</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6"/>
          <p:cNvCxnSpPr/>
          <p:nvPr/>
        </p:nvCxnSpPr>
        <p:spPr>
          <a:xfrm>
            <a:off x="3265488" y="1081088"/>
            <a:ext cx="4763" cy="5192713"/>
          </a:xfrm>
          <a:prstGeom prst="line">
            <a:avLst/>
          </a:prstGeom>
        </p:spPr>
        <p:style>
          <a:lnRef idx="2">
            <a:schemeClr val="dk1"/>
          </a:lnRef>
          <a:fillRef idx="0">
            <a:schemeClr val="dk1"/>
          </a:fillRef>
          <a:effectRef idx="1">
            <a:schemeClr val="dk1"/>
          </a:effectRef>
          <a:fontRef idx="minor">
            <a:schemeClr val="tx1"/>
          </a:fontRef>
        </p:style>
      </p:cxnSp>
      <p:sp>
        <p:nvSpPr>
          <p:cNvPr id="19" name="Line 2"/>
          <p:cNvSpPr>
            <a:spLocks noChangeShapeType="1"/>
          </p:cNvSpPr>
          <p:nvPr/>
        </p:nvSpPr>
        <p:spPr bwMode="auto">
          <a:xfrm>
            <a:off x="2649538" y="5611813"/>
            <a:ext cx="6605588" cy="0"/>
          </a:xfrm>
          <a:prstGeom prst="line">
            <a:avLst/>
          </a:prstGeom>
        </p:spPr>
        <p:style>
          <a:lnRef idx="2">
            <a:schemeClr val="dk1"/>
          </a:lnRef>
          <a:fillRef idx="0">
            <a:schemeClr val="dk1"/>
          </a:fillRef>
          <a:effectRef idx="1">
            <a:schemeClr val="dk1"/>
          </a:effectRef>
          <a:fontRef idx="minor">
            <a:schemeClr val="tx1"/>
          </a:fontRef>
        </p:style>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90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 name="Oval 15"/>
          <p:cNvSpPr>
            <a:spLocks noChangeArrowheads="1"/>
          </p:cNvSpPr>
          <p:nvPr/>
        </p:nvSpPr>
        <p:spPr bwMode="auto">
          <a:xfrm>
            <a:off x="2904947" y="1385043"/>
            <a:ext cx="684000" cy="648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1</a:t>
            </a:r>
            <a:endPar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3" name="AutoShape 17"/>
          <p:cNvSpPr>
            <a:spLocks noChangeArrowheads="1"/>
          </p:cNvSpPr>
          <p:nvPr/>
        </p:nvSpPr>
        <p:spPr bwMode="auto">
          <a:xfrm>
            <a:off x="4000531" y="2297522"/>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从餐饮服务到数据挖掘</a:t>
            </a:r>
          </a:p>
        </p:txBody>
      </p:sp>
      <p:sp>
        <p:nvSpPr>
          <p:cNvPr id="47114"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微软雅黑" panose="020B0503020204020204" pitchFamily="34" charset="-122"/>
                <a:ea typeface="微软雅黑" panose="020B0503020204020204" pitchFamily="34" charset="-122"/>
                <a:cs typeface="Times New Roman" panose="02020603050405020304" pitchFamily="18" charset="0"/>
              </a:rPr>
              <a:t>目录</a:t>
            </a:r>
            <a:endParaRPr kumimoji="1" lang="zh-CN" altLang="en-US" dirty="0">
              <a:latin typeface="微软雅黑" panose="020B0503020204020204" pitchFamily="34" charset="-122"/>
              <a:ea typeface="Times New Roman" panose="02020603050405020304" pitchFamily="18" charset="0"/>
              <a:cs typeface="微软雅黑" panose="020B0503020204020204" pitchFamily="34" charset="-122"/>
            </a:endParaRPr>
          </a:p>
        </p:txBody>
      </p:sp>
      <p:sp>
        <p:nvSpPr>
          <p:cNvPr id="13" name="AutoShape 17"/>
          <p:cNvSpPr>
            <a:spLocks noChangeArrowheads="1"/>
          </p:cNvSpPr>
          <p:nvPr/>
        </p:nvSpPr>
        <p:spPr bwMode="auto">
          <a:xfrm>
            <a:off x="4000531" y="1313043"/>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某知名连锁餐饮企业的困惑</a:t>
            </a:r>
          </a:p>
        </p:txBody>
      </p:sp>
      <p:sp>
        <p:nvSpPr>
          <p:cNvPr id="15" name="Oval 15"/>
          <p:cNvSpPr>
            <a:spLocks noChangeArrowheads="1"/>
          </p:cNvSpPr>
          <p:nvPr/>
        </p:nvSpPr>
        <p:spPr bwMode="auto">
          <a:xfrm>
            <a:off x="2928857" y="2315522"/>
            <a:ext cx="684000" cy="648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2</a:t>
            </a:r>
          </a:p>
        </p:txBody>
      </p:sp>
      <p:sp>
        <p:nvSpPr>
          <p:cNvPr id="21" name="AutoShape 17"/>
          <p:cNvSpPr>
            <a:spLocks noChangeArrowheads="1"/>
          </p:cNvSpPr>
          <p:nvPr/>
        </p:nvSpPr>
        <p:spPr bwMode="auto">
          <a:xfrm>
            <a:off x="4012450" y="3305273"/>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数据挖掘的基本任务</a:t>
            </a:r>
          </a:p>
        </p:txBody>
      </p:sp>
      <p:sp>
        <p:nvSpPr>
          <p:cNvPr id="22" name="Oval 15"/>
          <p:cNvSpPr>
            <a:spLocks noChangeArrowheads="1"/>
          </p:cNvSpPr>
          <p:nvPr/>
        </p:nvSpPr>
        <p:spPr bwMode="auto">
          <a:xfrm>
            <a:off x="2928857" y="3323273"/>
            <a:ext cx="684000" cy="648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3</a:t>
            </a:r>
          </a:p>
        </p:txBody>
      </p:sp>
      <p:sp>
        <p:nvSpPr>
          <p:cNvPr id="28" name="AutoShape 17"/>
          <p:cNvSpPr>
            <a:spLocks noChangeArrowheads="1"/>
          </p:cNvSpPr>
          <p:nvPr/>
        </p:nvSpPr>
        <p:spPr bwMode="auto">
          <a:xfrm>
            <a:off x="4012450" y="4315447"/>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数据挖掘建模过程</a:t>
            </a:r>
          </a:p>
        </p:txBody>
      </p:sp>
      <p:sp>
        <p:nvSpPr>
          <p:cNvPr id="29" name="Oval 15"/>
          <p:cNvSpPr>
            <a:spLocks noChangeArrowheads="1"/>
          </p:cNvSpPr>
          <p:nvPr/>
        </p:nvSpPr>
        <p:spPr bwMode="auto">
          <a:xfrm>
            <a:off x="2904947" y="4333447"/>
            <a:ext cx="684000" cy="648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4</a:t>
            </a:r>
          </a:p>
        </p:txBody>
      </p:sp>
      <p:sp>
        <p:nvSpPr>
          <p:cNvPr id="14" name="AutoShape 17"/>
          <p:cNvSpPr>
            <a:spLocks noChangeArrowheads="1"/>
          </p:cNvSpPr>
          <p:nvPr/>
        </p:nvSpPr>
        <p:spPr bwMode="auto">
          <a:xfrm>
            <a:off x="4036360" y="5270222"/>
            <a:ext cx="4859850" cy="684000"/>
          </a:xfrm>
          <a:prstGeom prst="actionButtonBlank">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常用数据挖掘建模工具</a:t>
            </a:r>
          </a:p>
        </p:txBody>
      </p:sp>
      <p:sp>
        <p:nvSpPr>
          <p:cNvPr id="16" name="Oval 15"/>
          <p:cNvSpPr>
            <a:spLocks noChangeArrowheads="1"/>
          </p:cNvSpPr>
          <p:nvPr/>
        </p:nvSpPr>
        <p:spPr bwMode="auto">
          <a:xfrm>
            <a:off x="2928857" y="5288222"/>
            <a:ext cx="684000" cy="648000"/>
          </a:xfrm>
          <a:prstGeom prst="ellipse">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5</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p:nvPr/>
        </p:nvSpPr>
        <p:spPr>
          <a:xfrm>
            <a:off x="0" y="120650"/>
            <a:ext cx="184150" cy="368300"/>
          </a:xfrm>
          <a:prstGeom prst="rect">
            <a:avLst/>
          </a:prstGeom>
          <a:noFill/>
          <a:ln w="9525">
            <a:noFill/>
          </a:ln>
        </p:spPr>
        <p:txBody>
          <a:bodyPr wrap="none" anchor="ctr" anchorCtr="0">
            <a:spAutoFit/>
          </a:bodyPr>
          <a:lstStyle/>
          <a:p>
            <a:pPr eaLnBrk="0" hangingPunct="0">
              <a:buNone/>
            </a:pPr>
            <a:endParaRPr lang="zh-CN" altLang="en-US" dirty="0">
              <a:latin typeface="Calibri" panose="020F0502020204030204" pitchFamily="34" charset="0"/>
              <a:ea typeface="宋体" panose="02010600030101010101" pitchFamily="2" charset="-122"/>
            </a:endParaRPr>
          </a:p>
        </p:txBody>
      </p:sp>
      <p:sp>
        <p:nvSpPr>
          <p:cNvPr id="48131" name="Text Box 6"/>
          <p:cNvSpPr txBox="1"/>
          <p:nvPr/>
        </p:nvSpPr>
        <p:spPr>
          <a:xfrm>
            <a:off x="476250" y="1000125"/>
            <a:ext cx="6096000" cy="3711575"/>
          </a:xfrm>
          <a:prstGeom prst="rect">
            <a:avLst/>
          </a:prstGeom>
          <a:noFill/>
          <a:ln w="9525">
            <a:noFill/>
          </a:ln>
        </p:spPr>
        <p:txBody>
          <a:bodyPr lIns="0" tIns="0" rIns="0" bIns="0">
            <a:spAutoFit/>
          </a:bodyPr>
          <a:lstStyle/>
          <a:p>
            <a:pPr marL="457200" indent="-457200" eaLnBrk="0" hangingPunct="0">
              <a:lnSpc>
                <a:spcPct val="150000"/>
              </a:lnSpc>
              <a:spcBef>
                <a:spcPct val="20000"/>
              </a:spcBef>
              <a:buClr>
                <a:schemeClr val="hlink"/>
              </a:buClr>
              <a:buFont typeface="Wingdings" panose="05000000000000000000" pitchFamily="2" charset="2"/>
              <a:buChar char="l"/>
            </a:pPr>
            <a:r>
              <a:rPr lang="en-US" altLang="en-US" dirty="0">
                <a:latin typeface="微软雅黑" panose="020B0503020204020204" pitchFamily="34" charset="-122"/>
                <a:ea typeface="微软雅黑" panose="020B0503020204020204" pitchFamily="34" charset="-122"/>
              </a:rPr>
              <a:t>SAS Enterprise Miner</a:t>
            </a:r>
          </a:p>
          <a:p>
            <a:pPr marL="457200" indent="-457200" eaLnBrk="0" hangingPunct="0">
              <a:lnSpc>
                <a:spcPct val="150000"/>
              </a:lnSpc>
              <a:spcBef>
                <a:spcPct val="20000"/>
              </a:spcBef>
              <a:buClr>
                <a:schemeClr val="hlink"/>
              </a:buClr>
              <a:buFont typeface="Wingdings" panose="05000000000000000000" pitchFamily="2" charset="2"/>
              <a:buChar char="l"/>
            </a:pPr>
            <a:r>
              <a:rPr lang="en-US" altLang="en-US" dirty="0">
                <a:latin typeface="微软雅黑" panose="020B0503020204020204" pitchFamily="34" charset="-122"/>
                <a:ea typeface="微软雅黑" panose="020B0503020204020204" pitchFamily="34" charset="-122"/>
              </a:rPr>
              <a:t>IBM SPSS Modeler</a:t>
            </a:r>
          </a:p>
          <a:p>
            <a:pPr marL="457200" indent="-457200" eaLnBrk="0" hangingPunct="0">
              <a:lnSpc>
                <a:spcPct val="150000"/>
              </a:lnSpc>
              <a:spcBef>
                <a:spcPct val="20000"/>
              </a:spcBef>
              <a:buClr>
                <a:schemeClr val="hlink"/>
              </a:buClr>
              <a:buFont typeface="Wingdings" panose="05000000000000000000" pitchFamily="2" charset="2"/>
              <a:buChar char="l"/>
            </a:pPr>
            <a:r>
              <a:rPr lang="en-US" altLang="en-US" dirty="0">
                <a:latin typeface="微软雅黑" panose="020B0503020204020204" pitchFamily="34" charset="-122"/>
                <a:ea typeface="微软雅黑" panose="020B0503020204020204" pitchFamily="34" charset="-122"/>
              </a:rPr>
              <a:t>SQL Server</a:t>
            </a:r>
          </a:p>
          <a:p>
            <a:pPr marL="457200" indent="-457200" eaLnBrk="0" hangingPunct="0">
              <a:lnSpc>
                <a:spcPct val="150000"/>
              </a:lnSpc>
              <a:spcBef>
                <a:spcPct val="20000"/>
              </a:spcBef>
              <a:buClr>
                <a:schemeClr val="hlink"/>
              </a:buClr>
              <a:buFont typeface="Wingdings" panose="05000000000000000000" pitchFamily="2" charset="2"/>
              <a:buChar char="l"/>
            </a:pPr>
            <a:r>
              <a:rPr lang="en-US" altLang="en-US" dirty="0">
                <a:latin typeface="微软雅黑" panose="020B0503020204020204" pitchFamily="34" charset="-122"/>
                <a:ea typeface="微软雅黑" panose="020B0503020204020204" pitchFamily="34" charset="-122"/>
              </a:rPr>
              <a:t>Python</a:t>
            </a:r>
          </a:p>
          <a:p>
            <a:pPr marL="457200" indent="-457200" eaLnBrk="0" hangingPunct="0">
              <a:lnSpc>
                <a:spcPct val="150000"/>
              </a:lnSpc>
              <a:spcBef>
                <a:spcPct val="20000"/>
              </a:spcBef>
              <a:buClr>
                <a:schemeClr val="hlink"/>
              </a:buClr>
              <a:buFont typeface="Wingdings" panose="05000000000000000000" pitchFamily="2" charset="2"/>
              <a:buChar char="l"/>
            </a:pPr>
            <a:r>
              <a:rPr lang="en-US" altLang="en-US" dirty="0">
                <a:latin typeface="微软雅黑" panose="020B0503020204020204" pitchFamily="34" charset="-122"/>
                <a:ea typeface="微软雅黑" panose="020B0503020204020204" pitchFamily="34" charset="-122"/>
              </a:rPr>
              <a:t>WEKA</a:t>
            </a:r>
          </a:p>
          <a:p>
            <a:pPr marL="457200" indent="-457200" eaLnBrk="0" hangingPunct="0">
              <a:lnSpc>
                <a:spcPct val="150000"/>
              </a:lnSpc>
              <a:spcBef>
                <a:spcPct val="20000"/>
              </a:spcBef>
              <a:buClr>
                <a:schemeClr val="hlink"/>
              </a:buClr>
              <a:buFont typeface="Wingdings" panose="05000000000000000000" pitchFamily="2" charset="2"/>
              <a:buChar char="l"/>
            </a:pPr>
            <a:r>
              <a:rPr lang="en-US" altLang="en-US" dirty="0">
                <a:latin typeface="微软雅黑" panose="020B0503020204020204" pitchFamily="34" charset="-122"/>
                <a:ea typeface="微软雅黑" panose="020B0503020204020204" pitchFamily="34" charset="-122"/>
              </a:rPr>
              <a:t>KNIME</a:t>
            </a:r>
          </a:p>
          <a:p>
            <a:pPr marL="457200" indent="-457200" eaLnBrk="0" hangingPunct="0">
              <a:lnSpc>
                <a:spcPct val="150000"/>
              </a:lnSpc>
              <a:spcBef>
                <a:spcPct val="20000"/>
              </a:spcBef>
              <a:buClr>
                <a:schemeClr val="hlink"/>
              </a:buClr>
              <a:buFont typeface="Wingdings" panose="05000000000000000000" pitchFamily="2" charset="2"/>
              <a:buChar char="l"/>
            </a:pPr>
            <a:r>
              <a:rPr lang="en-US" altLang="en-US" dirty="0">
                <a:latin typeface="微软雅黑" panose="020B0503020204020204" pitchFamily="34" charset="-122"/>
                <a:ea typeface="微软雅黑" panose="020B0503020204020204" pitchFamily="34" charset="-122"/>
              </a:rPr>
              <a:t>RapidMiner</a:t>
            </a:r>
          </a:p>
          <a:p>
            <a:pPr marL="457200" indent="-457200" eaLnBrk="0" hangingPunct="0">
              <a:lnSpc>
                <a:spcPct val="150000"/>
              </a:lnSpc>
              <a:spcBef>
                <a:spcPct val="20000"/>
              </a:spcBef>
              <a:buClr>
                <a:schemeClr val="hlink"/>
              </a:buClr>
              <a:buFont typeface="Wingdings" panose="05000000000000000000" pitchFamily="2" charset="2"/>
              <a:buChar char="l"/>
            </a:pPr>
            <a:r>
              <a:rPr lang="en-US" altLang="en-US" dirty="0">
                <a:latin typeface="微软雅黑" panose="020B0503020204020204" pitchFamily="34" charset="-122"/>
                <a:ea typeface="微软雅黑" panose="020B0503020204020204" pitchFamily="34" charset="-122"/>
              </a:rPr>
              <a:t>TipDM</a:t>
            </a:r>
            <a:endParaRPr lang="zh-CN" altLang="en-US" dirty="0">
              <a:latin typeface="微软雅黑" panose="020B0503020204020204" pitchFamily="34" charset="-122"/>
              <a:ea typeface="微软雅黑" panose="020B0503020204020204" pitchFamily="34" charset="-122"/>
            </a:endParaRPr>
          </a:p>
        </p:txBody>
      </p:sp>
      <p:sp>
        <p:nvSpPr>
          <p:cNvPr id="48132"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常用数据挖掘建模工具</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拓展思考</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sp>
        <p:nvSpPr>
          <p:cNvPr id="4" name="Rectangle 3"/>
          <p:cNvSpPr>
            <a:spLocks noChangeArrowheads="1"/>
          </p:cNvSpPr>
          <p:nvPr/>
        </p:nvSpPr>
        <p:spPr bwMode="auto">
          <a:xfrm>
            <a:off x="95250" y="928688"/>
            <a:ext cx="11906250" cy="2071688"/>
          </a:xfrm>
          <a:prstGeom prst="rect">
            <a:avLst/>
          </a:prstGeom>
          <a:noFill/>
          <a:ln w="9525">
            <a:noFill/>
            <a:miter lim="800000"/>
          </a:ln>
        </p:spPr>
        <p:txBody>
          <a:bodyPr/>
          <a:lstStyle/>
          <a:p>
            <a:pPr marL="342900" marR="0" lvl="2" indent="-342900" algn="l" defTabSz="914400" rtl="0" eaLnBrk="0" fontAlgn="base" latinLnBrk="0" hangingPunct="0">
              <a:lnSpc>
                <a:spcPct val="150000"/>
              </a:lnSpc>
              <a:spcBef>
                <a:spcPct val="0"/>
              </a:spcBef>
              <a:spcAft>
                <a:spcPct val="0"/>
              </a:spcAft>
              <a:buClr>
                <a:srgbClr val="032089"/>
              </a:buClr>
              <a:buSzTx/>
              <a:buFontTx/>
              <a:buChar char="•"/>
              <a:defRPr/>
            </a:pPr>
            <a:r>
              <a:rPr kumimoji="0" lang="zh-CN" altLang="en-US" sz="2400" b="0"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根据商务部餐饮行业统计数据测算，</a:t>
            </a:r>
            <a:r>
              <a:rPr kumimoji="0" lang="en-US" altLang="en-US" sz="2400" b="0"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2012</a:t>
            </a:r>
            <a:r>
              <a:rPr kumimoji="0" lang="zh-CN" altLang="en-US" sz="2400" b="0"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年，全社会提供正餐服务、快餐服务、饮料及冷饮服务、其他餐饮服务的餐饮企业单位共计</a:t>
            </a:r>
            <a:r>
              <a:rPr kumimoji="0" lang="en-US" altLang="en-US" sz="2400" b="0"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236.7</a:t>
            </a:r>
            <a:r>
              <a:rPr kumimoji="0" lang="zh-CN" altLang="en-US" sz="2400" b="0"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万</a:t>
            </a:r>
            <a:r>
              <a:rPr kumimoji="0" lang="zh-CN" altLang="en-US" sz="2400" b="0"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个。上一定规模的餐饮管理软件企业超过</a:t>
            </a:r>
            <a:r>
              <a:rPr kumimoji="0" lang="en-US" altLang="en-US" sz="2400" b="0"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500</a:t>
            </a:r>
            <a:r>
              <a:rPr kumimoji="0" lang="zh-CN" altLang="en-US" sz="2400" b="0"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家</a:t>
            </a:r>
            <a:r>
              <a:rPr kumimoji="0" lang="zh-CN" altLang="en-US" sz="2400" b="0"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拓展思考</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sp>
        <p:nvSpPr>
          <p:cNvPr id="5" name="文本占位符 2"/>
          <p:cNvSpPr txBox="1"/>
          <p:nvPr/>
        </p:nvSpPr>
        <p:spPr bwMode="auto">
          <a:xfrm>
            <a:off x="609600" y="785813"/>
            <a:ext cx="11106150" cy="4286250"/>
          </a:xfrm>
          <a:prstGeom prst="rect">
            <a:avLst/>
          </a:prstGeom>
          <a:noFill/>
          <a:ln w="9525">
            <a:noFill/>
            <a:miter lim="800000"/>
          </a:ln>
        </p:spPr>
        <p:txBody>
          <a:bodyPr/>
          <a:lstStyle/>
          <a:p>
            <a:pPr marL="342900" marR="0" indent="-342900" defTabSz="914400" eaLnBrk="0" hangingPunct="0">
              <a:lnSpc>
                <a:spcPct val="150000"/>
              </a:lnSpc>
              <a:buClr>
                <a:srgbClr val="032089"/>
              </a:buClr>
              <a:buSzTx/>
              <a:buFontTx/>
              <a:buChar char="•"/>
              <a:defRPr/>
            </a:pPr>
            <a:r>
              <a:rPr kumimoji="0" lang="zh-CN" altLang="en-US" sz="32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如果你是大数据实践者，你想像的基于大数据的餐饮服务平台是怎样的？</a:t>
            </a:r>
            <a:endParaRPr kumimoji="0" lang="en-US" altLang="zh-CN" sz="3200" kern="100" cap="none" spc="0" normalizeH="0" baseline="0" noProof="0" dirty="0">
              <a:latin typeface="微软雅黑" panose="020B0503020204020204" pitchFamily="34" charset="-122"/>
              <a:ea typeface="微软雅黑" panose="020B0503020204020204" pitchFamily="34" charset="-122"/>
              <a:cs typeface="Times New Roman" panose="02020603050405020304"/>
            </a:endParaRPr>
          </a:p>
          <a:p>
            <a:pPr marL="342900" marR="0" indent="-342900" defTabSz="914400" eaLnBrk="0" hangingPunct="0">
              <a:lnSpc>
                <a:spcPct val="150000"/>
              </a:lnSpc>
              <a:buClr>
                <a:srgbClr val="032089"/>
              </a:buClr>
              <a:buSzTx/>
              <a:buFontTx/>
              <a:buNone/>
              <a:defRPr/>
            </a:pPr>
            <a:endParaRPr kumimoji="0" lang="en-US" altLang="zh-CN" sz="3200" kern="100" cap="none" spc="0" normalizeH="0" baseline="0" noProof="0" dirty="0">
              <a:latin typeface="微软雅黑" panose="020B0503020204020204" pitchFamily="34" charset="-122"/>
              <a:ea typeface="微软雅黑" panose="020B0503020204020204" pitchFamily="34" charset="-122"/>
              <a:cs typeface="Times New Roman" panose="0202060305040502030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ox(in)">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拓展思考</a:t>
            </a:r>
            <a:r>
              <a:rPr kumimoji="1" lang="en-US" altLang="zh-CN" dirty="0">
                <a:latin typeface="Times New Roman" panose="02020603050405020304" pitchFamily="18" charset="0"/>
                <a:ea typeface="Times New Roman" panose="02020603050405020304" pitchFamily="18" charset="0"/>
                <a:cs typeface="微软雅黑" panose="020B0503020204020204" pitchFamily="34" charset="-122"/>
              </a:rPr>
              <a:t>—</a:t>
            </a: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餐饮智能服务平台</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pic>
        <p:nvPicPr>
          <p:cNvPr id="51203" name="图片 3" descr="图片1.png"/>
          <p:cNvPicPr>
            <a:picLocks noChangeAspect="1"/>
          </p:cNvPicPr>
          <p:nvPr/>
        </p:nvPicPr>
        <p:blipFill>
          <a:blip r:embed="rId3"/>
          <a:stretch>
            <a:fillRect/>
          </a:stretch>
        </p:blipFill>
        <p:spPr>
          <a:xfrm>
            <a:off x="1795463" y="993775"/>
            <a:ext cx="8601075" cy="5240338"/>
          </a:xfrm>
          <a:prstGeom prst="rect">
            <a:avLst/>
          </a:prstGeom>
          <a:noFill/>
          <a:ln w="9525">
            <a:noFill/>
          </a:ln>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a:xfrm>
            <a:off x="255588" y="358775"/>
            <a:ext cx="10972800" cy="528638"/>
          </a:xfrm>
          <a:ln/>
        </p:spPr>
        <p:txBody>
          <a:bodyPr vert="horz" wrap="square" lIns="91440" tIns="45720" rIns="91440" bIns="45720" anchor="ctr" anchorCtr="0"/>
          <a:lstStyle/>
          <a:p>
            <a:pPr eaLnBrk="1" hangingPunct="1">
              <a:buChar char="•"/>
            </a:pPr>
            <a:r>
              <a:rPr kumimoji="1" lang="zh-CN" altLang="en-US" dirty="0">
                <a:latin typeface="微软雅黑" panose="020B0503020204020204" pitchFamily="34" charset="-122"/>
                <a:ea typeface="微软雅黑" panose="020B0503020204020204" pitchFamily="34" charset="-122"/>
                <a:cs typeface="Times New Roman" panose="02020603050405020304" pitchFamily="18" charset="0"/>
              </a:rPr>
              <a:t>餐饮智能服务平台</a:t>
            </a:r>
            <a:r>
              <a:rPr kumimoji="1" lang="en-US" altLang="zh-CN" dirty="0">
                <a:latin typeface="微软雅黑" panose="020B0503020204020204" pitchFamily="34" charset="-122"/>
                <a:ea typeface="Times New Roman" panose="02020603050405020304" pitchFamily="18" charset="0"/>
                <a:cs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cs typeface="Times New Roman" panose="02020603050405020304" pitchFamily="18" charset="0"/>
              </a:rPr>
              <a:t>主要界面</a:t>
            </a:r>
            <a:endParaRPr kumimoji="1" lang="zh-CN" altLang="en-US" dirty="0">
              <a:latin typeface="微软雅黑" panose="020B0503020204020204" pitchFamily="34" charset="-122"/>
              <a:ea typeface="Times New Roman" panose="02020603050405020304" pitchFamily="18" charset="0"/>
              <a:cs typeface="微软雅黑" panose="020B0503020204020204" pitchFamily="34" charset="-122"/>
            </a:endParaRPr>
          </a:p>
        </p:txBody>
      </p:sp>
      <p:sp>
        <p:nvSpPr>
          <p:cNvPr id="60418" name="Rectangle 2"/>
          <p:cNvSpPr>
            <a:spLocks noChangeArrowheads="1"/>
          </p:cNvSpPr>
          <p:nvPr/>
        </p:nvSpPr>
        <p:spPr bwMode="auto">
          <a:xfrm>
            <a:off x="0" y="-184150"/>
            <a:ext cx="184150" cy="36830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2228" name="Picture 8" descr="首页"/>
          <p:cNvPicPr>
            <a:picLocks noChangeAspect="1"/>
          </p:cNvPicPr>
          <p:nvPr/>
        </p:nvPicPr>
        <p:blipFill>
          <a:blip r:embed="rId3"/>
          <a:stretch>
            <a:fillRect/>
          </a:stretch>
        </p:blipFill>
        <p:spPr>
          <a:xfrm>
            <a:off x="1047750" y="1096963"/>
            <a:ext cx="3884613" cy="5194300"/>
          </a:xfrm>
          <a:prstGeom prst="rect">
            <a:avLst/>
          </a:prstGeom>
          <a:noFill/>
          <a:ln w="9525">
            <a:noFill/>
          </a:ln>
        </p:spPr>
      </p:pic>
      <p:pic>
        <p:nvPicPr>
          <p:cNvPr id="52229" name="Picture 6"/>
          <p:cNvPicPr>
            <a:picLocks noChangeAspect="1"/>
          </p:cNvPicPr>
          <p:nvPr/>
        </p:nvPicPr>
        <p:blipFill>
          <a:blip r:embed="rId4"/>
          <a:stretch>
            <a:fillRect/>
          </a:stretch>
        </p:blipFill>
        <p:spPr>
          <a:xfrm>
            <a:off x="6000750" y="1092200"/>
            <a:ext cx="3871913" cy="5173663"/>
          </a:xfrm>
          <a:prstGeom prst="rect">
            <a:avLst/>
          </a:prstGeom>
          <a:noFill/>
          <a:ln w="9525">
            <a:noFill/>
          </a:ln>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a:xfrm>
            <a:off x="255588" y="358775"/>
            <a:ext cx="10972800" cy="528638"/>
          </a:xfrm>
          <a:ln/>
        </p:spPr>
        <p:txBody>
          <a:bodyPr vert="horz" wrap="square" lIns="91440" tIns="45720" rIns="91440" bIns="45720" anchor="ctr" anchorCtr="0"/>
          <a:lstStyle/>
          <a:p>
            <a:pPr eaLnBrk="1" hangingPunct="1">
              <a:buChar char="•"/>
            </a:pPr>
            <a:r>
              <a:rPr kumimoji="1" lang="zh-CN" altLang="en-US" dirty="0">
                <a:latin typeface="微软雅黑" panose="020B0503020204020204" pitchFamily="34" charset="-122"/>
                <a:ea typeface="微软雅黑" panose="020B0503020204020204" pitchFamily="34" charset="-122"/>
                <a:cs typeface="Times New Roman" panose="02020603050405020304" pitchFamily="18" charset="0"/>
              </a:rPr>
              <a:t>餐饮智能服务平台</a:t>
            </a:r>
            <a:r>
              <a:rPr kumimoji="1" lang="en-US" altLang="zh-CN" dirty="0">
                <a:latin typeface="微软雅黑" panose="020B0503020204020204" pitchFamily="34" charset="-122"/>
                <a:ea typeface="Times New Roman" panose="02020603050405020304" pitchFamily="18" charset="0"/>
                <a:cs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cs typeface="Times New Roman" panose="02020603050405020304" pitchFamily="18" charset="0"/>
              </a:rPr>
              <a:t>主要界面</a:t>
            </a:r>
            <a:endParaRPr kumimoji="1" lang="zh-CN" altLang="en-US" dirty="0">
              <a:latin typeface="微软雅黑" panose="020B0503020204020204" pitchFamily="34" charset="-122"/>
              <a:ea typeface="Times New Roman" panose="02020603050405020304" pitchFamily="18" charset="0"/>
              <a:cs typeface="微软雅黑" panose="020B0503020204020204" pitchFamily="34" charset="-122"/>
            </a:endParaRPr>
          </a:p>
        </p:txBody>
      </p:sp>
      <p:sp>
        <p:nvSpPr>
          <p:cNvPr id="2" name="Rectangle 2"/>
          <p:cNvSpPr>
            <a:spLocks noChangeArrowheads="1"/>
          </p:cNvSpPr>
          <p:nvPr/>
        </p:nvSpPr>
        <p:spPr bwMode="auto">
          <a:xfrm>
            <a:off x="0" y="-184150"/>
            <a:ext cx="184150" cy="36830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3252" name="Picture 2"/>
          <p:cNvPicPr>
            <a:picLocks noChangeAspect="1"/>
          </p:cNvPicPr>
          <p:nvPr/>
        </p:nvPicPr>
        <p:blipFill>
          <a:blip r:embed="rId3"/>
          <a:stretch>
            <a:fillRect/>
          </a:stretch>
        </p:blipFill>
        <p:spPr>
          <a:xfrm>
            <a:off x="857250" y="1157288"/>
            <a:ext cx="3835400" cy="5116512"/>
          </a:xfrm>
          <a:prstGeom prst="rect">
            <a:avLst/>
          </a:prstGeom>
          <a:noFill/>
          <a:ln w="9525">
            <a:noFill/>
          </a:ln>
        </p:spPr>
      </p:pic>
      <p:pic>
        <p:nvPicPr>
          <p:cNvPr id="53253" name="Picture 3"/>
          <p:cNvPicPr>
            <a:picLocks noChangeAspect="1"/>
          </p:cNvPicPr>
          <p:nvPr/>
        </p:nvPicPr>
        <p:blipFill>
          <a:blip r:embed="rId4"/>
          <a:stretch>
            <a:fillRect/>
          </a:stretch>
        </p:blipFill>
        <p:spPr>
          <a:xfrm>
            <a:off x="6191250" y="1135063"/>
            <a:ext cx="3743325" cy="4989512"/>
          </a:xfrm>
          <a:prstGeom prst="rect">
            <a:avLst/>
          </a:prstGeom>
          <a:noFill/>
          <a:ln w="9525">
            <a:noFill/>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4"/>
          <p:cNvSpPr/>
          <p:nvPr/>
        </p:nvSpPr>
        <p:spPr>
          <a:xfrm>
            <a:off x="431800" y="1000125"/>
            <a:ext cx="11379200" cy="4500563"/>
          </a:xfrm>
          <a:prstGeom prst="rect">
            <a:avLst/>
          </a:prstGeom>
          <a:noFill/>
          <a:ln w="9525">
            <a:noFill/>
          </a:ln>
        </p:spPr>
        <p:txBody>
          <a:bodyPr/>
          <a:lstStyle/>
          <a:p>
            <a:pPr marL="342900" indent="-3429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近年来餐饮行业面临较为复杂的市场环境，与其他行业一样餐饮企业都遇到了原材料</a:t>
            </a:r>
            <a:r>
              <a:rPr lang="en-US" altLang="en-US" sz="2000" dirty="0">
                <a:latin typeface="微软雅黑" panose="020B0503020204020204" pitchFamily="34" charset="-122"/>
                <a:ea typeface="微软雅黑" panose="020B0503020204020204" pitchFamily="34" charset="-122"/>
              </a:rPr>
              <a:t>成本</a:t>
            </a:r>
            <a:r>
              <a:rPr lang="zh-CN" altLang="en-US" sz="2000" dirty="0">
                <a:latin typeface="微软雅黑" panose="020B0503020204020204" pitchFamily="34" charset="-122"/>
                <a:ea typeface="微软雅黑" panose="020B0503020204020204" pitchFamily="34" charset="-122"/>
              </a:rPr>
              <a:t>升高、人力成本升高、房租成本升高等问题，这也使得整个行业的利润率急剧下降。人力成本和房租成本的上升是必然趋势，如何在保持产品质量同时提高企业效率，成为了</a:t>
            </a:r>
            <a:r>
              <a:rPr lang="en-US" altLang="en-US"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餐饮急需面对的问题。从</a:t>
            </a:r>
            <a:r>
              <a:rPr lang="en-US" altLang="en-US" sz="2000" dirty="0">
                <a:latin typeface="微软雅黑" panose="020B0503020204020204" pitchFamily="34" charset="-122"/>
                <a:ea typeface="微软雅黑" panose="020B0503020204020204" pitchFamily="34" charset="-122"/>
              </a:rPr>
              <a:t>2000</a:t>
            </a:r>
            <a:r>
              <a:rPr lang="zh-CN" altLang="en-US" sz="2000" dirty="0">
                <a:latin typeface="微软雅黑" panose="020B0503020204020204" pitchFamily="34" charset="-122"/>
                <a:ea typeface="微软雅黑" panose="020B0503020204020204" pitchFamily="34" charset="-122"/>
              </a:rPr>
              <a:t>年开始，</a:t>
            </a:r>
            <a:r>
              <a:rPr lang="en-US" altLang="en-US"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餐饮通过加强信息化管理来提高效率， 目前已上线的管理系统包括：</a:t>
            </a:r>
            <a:endParaRPr lang="en-US" altLang="zh-CN" sz="2000" dirty="0">
              <a:latin typeface="微软雅黑" panose="020B0503020204020204" pitchFamily="34" charset="-122"/>
              <a:ea typeface="微软雅黑" panose="020B0503020204020204" pitchFamily="34" charset="-122"/>
            </a:endParaRPr>
          </a:p>
          <a:p>
            <a:pPr marL="914400" lvl="1" indent="-457200" eaLnBrk="0" hangingPunct="0">
              <a:lnSpc>
                <a:spcPct val="150000"/>
              </a:lnSpc>
              <a:spcBef>
                <a:spcPct val="20000"/>
              </a:spcBef>
              <a:buClr>
                <a:schemeClr val="hlink"/>
              </a:buClr>
              <a:buFont typeface="Calibri" panose="020F0502020204030204" pitchFamily="34" charset="0"/>
              <a:buAutoNum type="arabicPeriod"/>
            </a:pPr>
            <a:r>
              <a:rPr lang="zh-CN" altLang="en-US" dirty="0">
                <a:latin typeface="微软雅黑" panose="020B0503020204020204" pitchFamily="34" charset="-122"/>
                <a:ea typeface="微软雅黑" panose="020B0503020204020204" pitchFamily="34" charset="-122"/>
              </a:rPr>
              <a:t>客户关系管理系统</a:t>
            </a:r>
            <a:endParaRPr lang="en-US" altLang="zh-CN" dirty="0">
              <a:latin typeface="微软雅黑" panose="020B0503020204020204" pitchFamily="34" charset="-122"/>
              <a:ea typeface="微软雅黑" panose="020B0503020204020204" pitchFamily="34" charset="-122"/>
            </a:endParaRPr>
          </a:p>
          <a:p>
            <a:pPr marL="914400" lvl="1" indent="-457200" eaLnBrk="0" hangingPunct="0">
              <a:lnSpc>
                <a:spcPct val="150000"/>
              </a:lnSpc>
              <a:spcBef>
                <a:spcPct val="20000"/>
              </a:spcBef>
              <a:buClr>
                <a:schemeClr val="hlink"/>
              </a:buClr>
              <a:buFont typeface="Calibri" panose="020F0502020204030204" pitchFamily="34" charset="0"/>
              <a:buAutoNum type="arabicPeriod"/>
            </a:pPr>
            <a:r>
              <a:rPr lang="zh-CN" altLang="en-US" dirty="0">
                <a:latin typeface="微软雅黑" panose="020B0503020204020204" pitchFamily="34" charset="-122"/>
                <a:ea typeface="微软雅黑" panose="020B0503020204020204" pitchFamily="34" charset="-122"/>
              </a:rPr>
              <a:t>前厅管理系统</a:t>
            </a:r>
            <a:endParaRPr lang="en-US" altLang="zh-CN" dirty="0">
              <a:latin typeface="微软雅黑" panose="020B0503020204020204" pitchFamily="34" charset="-122"/>
              <a:ea typeface="微软雅黑" panose="020B0503020204020204" pitchFamily="34" charset="-122"/>
            </a:endParaRPr>
          </a:p>
          <a:p>
            <a:pPr marL="914400" lvl="1" indent="-457200" eaLnBrk="0" hangingPunct="0">
              <a:lnSpc>
                <a:spcPct val="150000"/>
              </a:lnSpc>
              <a:spcBef>
                <a:spcPct val="20000"/>
              </a:spcBef>
              <a:buClr>
                <a:schemeClr val="hlink"/>
              </a:buClr>
              <a:buFont typeface="Calibri" panose="020F0502020204030204" pitchFamily="34" charset="0"/>
              <a:buAutoNum type="arabicPeriod"/>
            </a:pPr>
            <a:r>
              <a:rPr lang="zh-CN" altLang="en-US" dirty="0">
                <a:latin typeface="微软雅黑" panose="020B0503020204020204" pitchFamily="34" charset="-122"/>
                <a:ea typeface="微软雅黑" panose="020B0503020204020204" pitchFamily="34" charset="-122"/>
              </a:rPr>
              <a:t>后厨管理系统</a:t>
            </a:r>
            <a:endParaRPr lang="en-US" altLang="zh-CN" dirty="0">
              <a:latin typeface="微软雅黑" panose="020B0503020204020204" pitchFamily="34" charset="-122"/>
              <a:ea typeface="微软雅黑" panose="020B0503020204020204" pitchFamily="34" charset="-122"/>
            </a:endParaRPr>
          </a:p>
          <a:p>
            <a:pPr marL="914400" lvl="1" indent="-457200" eaLnBrk="0" hangingPunct="0">
              <a:lnSpc>
                <a:spcPct val="150000"/>
              </a:lnSpc>
              <a:spcBef>
                <a:spcPct val="20000"/>
              </a:spcBef>
              <a:buClr>
                <a:schemeClr val="hlink"/>
              </a:buClr>
              <a:buFont typeface="Calibri" panose="020F0502020204030204" pitchFamily="34" charset="0"/>
              <a:buAutoNum type="arabicPeriod"/>
            </a:pPr>
            <a:r>
              <a:rPr lang="zh-CN" altLang="en-US" dirty="0">
                <a:latin typeface="微软雅黑" panose="020B0503020204020204" pitchFamily="34" charset="-122"/>
                <a:ea typeface="微软雅黑" panose="020B0503020204020204" pitchFamily="34" charset="-122"/>
              </a:rPr>
              <a:t>财务管理系统</a:t>
            </a:r>
            <a:endParaRPr lang="en-US" altLang="zh-CN" dirty="0">
              <a:latin typeface="微软雅黑" panose="020B0503020204020204" pitchFamily="34" charset="-122"/>
              <a:ea typeface="微软雅黑" panose="020B0503020204020204" pitchFamily="34" charset="-122"/>
            </a:endParaRPr>
          </a:p>
          <a:p>
            <a:pPr marL="914400" lvl="1" indent="-457200" eaLnBrk="0" hangingPunct="0">
              <a:lnSpc>
                <a:spcPct val="150000"/>
              </a:lnSpc>
              <a:spcBef>
                <a:spcPct val="20000"/>
              </a:spcBef>
              <a:buClr>
                <a:schemeClr val="hlink"/>
              </a:buClr>
              <a:buFont typeface="Calibri" panose="020F0502020204030204" pitchFamily="34" charset="0"/>
              <a:buAutoNum type="arabicPeriod"/>
            </a:pPr>
            <a:r>
              <a:rPr lang="zh-CN" altLang="en-US" dirty="0">
                <a:latin typeface="微软雅黑" panose="020B0503020204020204" pitchFamily="34" charset="-122"/>
                <a:ea typeface="微软雅黑" panose="020B0503020204020204" pitchFamily="34" charset="-122"/>
              </a:rPr>
              <a:t>物资管理系统</a:t>
            </a:r>
          </a:p>
          <a:p>
            <a:pPr marL="342900" indent="-342900" eaLnBrk="0" hangingPunct="0">
              <a:lnSpc>
                <a:spcPct val="150000"/>
              </a:lnSpc>
              <a:spcBef>
                <a:spcPct val="20000"/>
              </a:spcBef>
              <a:buClr>
                <a:schemeClr val="hlink"/>
              </a:buClr>
              <a:buFont typeface="Wingdings" panose="05000000000000000000" pitchFamily="2" charset="2"/>
              <a:buAutoNum type="arabicPeriod"/>
            </a:pPr>
            <a:endParaRPr lang="zh-CN" altLang="en-US" sz="2400" dirty="0">
              <a:latin typeface="微软雅黑" panose="020B0503020204020204" pitchFamily="34" charset="-122"/>
              <a:ea typeface="微软雅黑" panose="020B0503020204020204" pitchFamily="34" charset="-122"/>
            </a:endParaRPr>
          </a:p>
        </p:txBody>
      </p:sp>
      <p:sp>
        <p:nvSpPr>
          <p:cNvPr id="17411"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rPr>
              <a:t>T</a:t>
            </a: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餐饮简介</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255588" y="358775"/>
            <a:ext cx="10972800" cy="528638"/>
          </a:xfrm>
          <a:ln/>
        </p:spPr>
        <p:txBody>
          <a:bodyPr vert="horz" wrap="square" lIns="91440" tIns="45720" rIns="91440" bIns="45720" anchor="ctr" anchorCtr="0"/>
          <a:lstStyle/>
          <a:p>
            <a:pPr eaLnBrk="1" hangingPunct="1">
              <a:buChar char="•"/>
            </a:pPr>
            <a:r>
              <a:rPr kumimoji="1" lang="zh-CN" altLang="en-US" dirty="0">
                <a:latin typeface="微软雅黑" panose="020B0503020204020204" pitchFamily="34" charset="-122"/>
                <a:ea typeface="微软雅黑" panose="020B0503020204020204" pitchFamily="34" charset="-122"/>
                <a:cs typeface="Times New Roman" panose="02020603050405020304" pitchFamily="18" charset="0"/>
              </a:rPr>
              <a:t>餐饮智能服务平台</a:t>
            </a:r>
            <a:r>
              <a:rPr kumimoji="1" lang="en-US" altLang="zh-CN" dirty="0">
                <a:latin typeface="微软雅黑" panose="020B0503020204020204" pitchFamily="34" charset="-122"/>
                <a:ea typeface="Times New Roman" panose="02020603050405020304" pitchFamily="18" charset="0"/>
                <a:cs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cs typeface="Times New Roman" panose="02020603050405020304" pitchFamily="18" charset="0"/>
              </a:rPr>
              <a:t>主要界面</a:t>
            </a:r>
            <a:endParaRPr kumimoji="1" lang="zh-CN" altLang="en-US" dirty="0">
              <a:latin typeface="微软雅黑" panose="020B0503020204020204" pitchFamily="34" charset="-122"/>
              <a:ea typeface="Times New Roman" panose="02020603050405020304" pitchFamily="18" charset="0"/>
              <a:cs typeface="微软雅黑" panose="020B0503020204020204" pitchFamily="34" charset="-122"/>
            </a:endParaRPr>
          </a:p>
        </p:txBody>
      </p:sp>
      <p:sp>
        <p:nvSpPr>
          <p:cNvPr id="2" name="Rectangle 2"/>
          <p:cNvSpPr>
            <a:spLocks noChangeArrowheads="1"/>
          </p:cNvSpPr>
          <p:nvPr/>
        </p:nvSpPr>
        <p:spPr bwMode="auto">
          <a:xfrm>
            <a:off x="0" y="-184150"/>
            <a:ext cx="184150" cy="36830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4276" name="Picture 9"/>
          <p:cNvPicPr>
            <a:picLocks noChangeAspect="1"/>
          </p:cNvPicPr>
          <p:nvPr/>
        </p:nvPicPr>
        <p:blipFill>
          <a:blip r:embed="rId3"/>
          <a:stretch>
            <a:fillRect/>
          </a:stretch>
        </p:blipFill>
        <p:spPr>
          <a:xfrm>
            <a:off x="1524000" y="1050925"/>
            <a:ext cx="3903663" cy="5208588"/>
          </a:xfrm>
          <a:prstGeom prst="rect">
            <a:avLst/>
          </a:prstGeom>
          <a:noFill/>
          <a:ln w="9525">
            <a:noFill/>
          </a:ln>
        </p:spPr>
      </p:pic>
      <p:pic>
        <p:nvPicPr>
          <p:cNvPr id="54277" name="Picture 7" descr="菜品销量排名"/>
          <p:cNvPicPr>
            <a:picLocks noChangeAspect="1"/>
          </p:cNvPicPr>
          <p:nvPr/>
        </p:nvPicPr>
        <p:blipFill>
          <a:blip r:embed="rId4"/>
          <a:stretch>
            <a:fillRect/>
          </a:stretch>
        </p:blipFill>
        <p:spPr>
          <a:xfrm>
            <a:off x="6596063" y="1066800"/>
            <a:ext cx="3792537" cy="5057775"/>
          </a:xfrm>
          <a:prstGeom prst="rect">
            <a:avLst/>
          </a:prstGeom>
          <a:noFill/>
          <a:ln w="9525">
            <a:noFill/>
          </a:ln>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a:xfrm>
            <a:off x="255588" y="358775"/>
            <a:ext cx="10972800" cy="528638"/>
          </a:xfrm>
          <a:ln/>
        </p:spPr>
        <p:txBody>
          <a:bodyPr vert="horz" wrap="square" lIns="91440" tIns="45720" rIns="91440" bIns="45720" anchor="ctr" anchorCtr="0"/>
          <a:lstStyle/>
          <a:p>
            <a:pPr eaLnBrk="1" hangingPunct="1">
              <a:buChar char="•"/>
            </a:pPr>
            <a:r>
              <a:rPr kumimoji="1" lang="zh-CN" altLang="en-US" dirty="0">
                <a:latin typeface="微软雅黑" panose="020B0503020204020204" pitchFamily="34" charset="-122"/>
                <a:ea typeface="微软雅黑" panose="020B0503020204020204" pitchFamily="34" charset="-122"/>
                <a:cs typeface="Times New Roman" panose="02020603050405020304" pitchFamily="18" charset="0"/>
              </a:rPr>
              <a:t>餐饮智能服务平台</a:t>
            </a:r>
            <a:r>
              <a:rPr kumimoji="1" lang="en-US" altLang="zh-CN" dirty="0">
                <a:latin typeface="微软雅黑" panose="020B0503020204020204" pitchFamily="34" charset="-122"/>
                <a:ea typeface="Times New Roman" panose="02020603050405020304" pitchFamily="18" charset="0"/>
                <a:cs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cs typeface="Times New Roman" panose="02020603050405020304" pitchFamily="18" charset="0"/>
              </a:rPr>
              <a:t>主要界面</a:t>
            </a:r>
            <a:endParaRPr kumimoji="1" lang="zh-CN" altLang="en-US" dirty="0">
              <a:latin typeface="微软雅黑" panose="020B0503020204020204" pitchFamily="34" charset="-122"/>
              <a:ea typeface="Times New Roman" panose="02020603050405020304" pitchFamily="18" charset="0"/>
              <a:cs typeface="微软雅黑" panose="020B0503020204020204" pitchFamily="34" charset="-122"/>
            </a:endParaRPr>
          </a:p>
        </p:txBody>
      </p:sp>
      <p:sp>
        <p:nvSpPr>
          <p:cNvPr id="2" name="Rectangle 2"/>
          <p:cNvSpPr>
            <a:spLocks noChangeArrowheads="1"/>
          </p:cNvSpPr>
          <p:nvPr/>
        </p:nvSpPr>
        <p:spPr bwMode="auto">
          <a:xfrm>
            <a:off x="0" y="-184150"/>
            <a:ext cx="184150" cy="36830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5300" name="Picture 2"/>
          <p:cNvPicPr>
            <a:picLocks noChangeAspect="1"/>
          </p:cNvPicPr>
          <p:nvPr/>
        </p:nvPicPr>
        <p:blipFill>
          <a:blip r:embed="rId3"/>
          <a:stretch>
            <a:fillRect/>
          </a:stretch>
        </p:blipFill>
        <p:spPr>
          <a:xfrm>
            <a:off x="1714500" y="1065213"/>
            <a:ext cx="3848100" cy="5132387"/>
          </a:xfrm>
          <a:prstGeom prst="rect">
            <a:avLst/>
          </a:prstGeom>
          <a:noFill/>
          <a:ln w="9525">
            <a:noFill/>
          </a:ln>
        </p:spPr>
      </p:pic>
      <p:pic>
        <p:nvPicPr>
          <p:cNvPr id="55301" name="Picture 2"/>
          <p:cNvPicPr>
            <a:picLocks noChangeAspect="1"/>
          </p:cNvPicPr>
          <p:nvPr/>
        </p:nvPicPr>
        <p:blipFill>
          <a:blip r:embed="rId4"/>
          <a:stretch>
            <a:fillRect/>
          </a:stretch>
        </p:blipFill>
        <p:spPr>
          <a:xfrm>
            <a:off x="6762750" y="1084263"/>
            <a:ext cx="3848100" cy="5114925"/>
          </a:xfrm>
          <a:prstGeom prst="rect">
            <a:avLst/>
          </a:prstGeom>
          <a:noFill/>
          <a:ln w="9525">
            <a:noFill/>
          </a:ln>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184150"/>
            <a:ext cx="184150" cy="36830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6323" name="图片 5" descr="主界面.png"/>
          <p:cNvPicPr>
            <a:picLocks noChangeAspect="1"/>
          </p:cNvPicPr>
          <p:nvPr/>
        </p:nvPicPr>
        <p:blipFill>
          <a:blip r:embed="rId3"/>
          <a:stretch>
            <a:fillRect/>
          </a:stretch>
        </p:blipFill>
        <p:spPr>
          <a:xfrm>
            <a:off x="398463" y="1079500"/>
            <a:ext cx="10998200" cy="5154613"/>
          </a:xfrm>
          <a:prstGeom prst="rect">
            <a:avLst/>
          </a:prstGeom>
          <a:noFill/>
          <a:ln w="9525">
            <a:noFill/>
          </a:ln>
        </p:spPr>
      </p:pic>
      <p:sp>
        <p:nvSpPr>
          <p:cNvPr id="56324" name="标题 1"/>
          <p:cNvSpPr>
            <a:spLocks noGrp="1"/>
          </p:cNvSpPr>
          <p:nvPr>
            <p:ph type="title"/>
          </p:nvPr>
        </p:nvSpPr>
        <p:spPr>
          <a:xfrm>
            <a:off x="255588" y="358775"/>
            <a:ext cx="10972800" cy="528638"/>
          </a:xfrm>
          <a:ln/>
        </p:spPr>
        <p:txBody>
          <a:bodyPr vert="horz" wrap="square" lIns="91440" tIns="45720" rIns="91440" bIns="45720" anchor="ctr" anchorCtr="0"/>
          <a:lstStyle/>
          <a:p>
            <a:pPr eaLnBrk="1" hangingPunct="1">
              <a:buChar char="•"/>
            </a:pPr>
            <a:r>
              <a:rPr kumimoji="1" lang="zh-CN" altLang="en-US" dirty="0">
                <a:latin typeface="微软雅黑" panose="020B0503020204020204" pitchFamily="34" charset="-122"/>
                <a:ea typeface="微软雅黑" panose="020B0503020204020204" pitchFamily="34" charset="-122"/>
                <a:cs typeface="Times New Roman" panose="02020603050405020304" pitchFamily="18" charset="0"/>
              </a:rPr>
              <a:t>餐饮智能服务平台</a:t>
            </a:r>
            <a:r>
              <a:rPr kumimoji="1" lang="en-US" altLang="zh-CN" dirty="0">
                <a:latin typeface="微软雅黑" panose="020B0503020204020204" pitchFamily="34" charset="-122"/>
                <a:ea typeface="Times New Roman" panose="02020603050405020304" pitchFamily="18" charset="0"/>
                <a:cs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cs typeface="Times New Roman" panose="02020603050405020304" pitchFamily="18" charset="0"/>
              </a:rPr>
              <a:t>主要界面</a:t>
            </a:r>
            <a:endParaRPr kumimoji="1" lang="zh-CN" altLang="en-US" dirty="0">
              <a:latin typeface="微软雅黑" panose="020B0503020204020204" pitchFamily="34" charset="-122"/>
              <a:ea typeface="Times New Roman" panose="02020603050405020304" pitchFamily="18" charset="0"/>
              <a:cs typeface="微软雅黑" panose="020B0503020204020204" pitchFamily="34"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占位符 2"/>
          <p:cNvSpPr txBox="1"/>
          <p:nvPr/>
        </p:nvSpPr>
        <p:spPr bwMode="auto">
          <a:xfrm>
            <a:off x="609600" y="857250"/>
            <a:ext cx="11106150" cy="3857625"/>
          </a:xfrm>
          <a:prstGeom prst="rect">
            <a:avLst/>
          </a:prstGeom>
          <a:noFill/>
          <a:ln w="9525">
            <a:noFill/>
            <a:miter lim="800000"/>
          </a:ln>
        </p:spPr>
        <p:txBody>
          <a:bodyPr/>
          <a:lstStyle/>
          <a:p>
            <a:pPr marL="342900" marR="0" indent="-342900" defTabSz="914400" eaLnBrk="0" hangingPunct="0">
              <a:lnSpc>
                <a:spcPct val="150000"/>
              </a:lnSpc>
              <a:buClr>
                <a:srgbClr val="032089"/>
              </a:buClr>
              <a:buSzTx/>
              <a:buFontTx/>
              <a:buChar char="•"/>
              <a:defRPr/>
            </a:pPr>
            <a:r>
              <a:rPr kumimoji="0" lang="zh-CN" altLang="en-US" sz="32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菜品推荐的目的：</a:t>
            </a:r>
            <a:endParaRPr kumimoji="0" lang="en-US" altLang="zh-CN" sz="3200" kern="100" cap="none" spc="0" normalizeH="0" baseline="0" noProof="0" dirty="0">
              <a:latin typeface="微软雅黑" panose="020B0503020204020204" pitchFamily="34" charset="-122"/>
              <a:ea typeface="微软雅黑" panose="020B0503020204020204" pitchFamily="34" charset="-122"/>
              <a:cs typeface="Times New Roman" panose="02020603050405020304"/>
            </a:endParaRPr>
          </a:p>
          <a:p>
            <a:pPr marL="342900" marR="0" indent="-342900" defTabSz="914400" eaLnBrk="0" hangingPunct="0">
              <a:lnSpc>
                <a:spcPct val="150000"/>
              </a:lnSpc>
              <a:buClr>
                <a:srgbClr val="032089"/>
              </a:buClr>
              <a:buSzTx/>
              <a:buFontTx/>
              <a:buNone/>
              <a:defRPr/>
            </a:pPr>
            <a:r>
              <a:rPr kumimoji="0" lang="en-US" altLang="zh-CN" sz="28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   1</a:t>
            </a:r>
            <a:r>
              <a:rPr kumimoji="0" lang="zh-CN" altLang="en-US" sz="28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）帮助顾客快速发现自己感兴趣的菜品；</a:t>
            </a:r>
            <a:endParaRPr kumimoji="0" lang="en-US" altLang="zh-CN" sz="2800" kern="100" cap="none" spc="0" normalizeH="0" baseline="0" noProof="0" dirty="0">
              <a:latin typeface="微软雅黑" panose="020B0503020204020204" pitchFamily="34" charset="-122"/>
              <a:ea typeface="微软雅黑" panose="020B0503020204020204" pitchFamily="34" charset="-122"/>
              <a:cs typeface="Times New Roman" panose="02020603050405020304"/>
            </a:endParaRPr>
          </a:p>
          <a:p>
            <a:pPr marL="342900" marR="0" indent="-342900" defTabSz="914400" eaLnBrk="0" hangingPunct="0">
              <a:lnSpc>
                <a:spcPct val="150000"/>
              </a:lnSpc>
              <a:buClr>
                <a:srgbClr val="032089"/>
              </a:buClr>
              <a:buSzTx/>
              <a:buFontTx/>
              <a:buNone/>
              <a:defRPr/>
            </a:pPr>
            <a:r>
              <a:rPr kumimoji="0" lang="en-US" altLang="zh-CN" sz="28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   2</a:t>
            </a:r>
            <a:r>
              <a:rPr kumimoji="0" lang="zh-CN" altLang="en-US" sz="28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）推荐给顾客的菜品最好也是餐饮企业期望的。</a:t>
            </a:r>
            <a:endParaRPr kumimoji="0" lang="en-US" altLang="zh-CN" sz="2800" kern="100" cap="none" spc="0" normalizeH="0" baseline="0" noProof="0" dirty="0">
              <a:latin typeface="微软雅黑" panose="020B0503020204020204" pitchFamily="34" charset="-122"/>
              <a:ea typeface="微软雅黑" panose="020B0503020204020204" pitchFamily="34" charset="-122"/>
              <a:cs typeface="Times New Roman" panose="02020603050405020304"/>
            </a:endParaRPr>
          </a:p>
          <a:p>
            <a:pPr marL="342900" marR="0" indent="-342900" defTabSz="914400" eaLnBrk="0" hangingPunct="0">
              <a:lnSpc>
                <a:spcPct val="150000"/>
              </a:lnSpc>
              <a:buClr>
                <a:srgbClr val="032089"/>
              </a:buClr>
              <a:buSzTx/>
              <a:buFontTx/>
              <a:buNone/>
              <a:defRPr/>
            </a:pPr>
            <a:r>
              <a:rPr kumimoji="0" lang="en-US" altLang="zh-CN" sz="2800" i="1" kern="100" cap="none" spc="0" normalizeH="0" baseline="0" noProof="0" dirty="0">
                <a:solidFill>
                  <a:srgbClr val="FF0000"/>
                </a:solidFill>
                <a:latin typeface="微软雅黑" panose="020B0503020204020204" pitchFamily="34" charset="-122"/>
                <a:ea typeface="微软雅黑" panose="020B0503020204020204" pitchFamily="34" charset="-122"/>
                <a:cs typeface="Times New Roman" panose="02020603050405020304"/>
              </a:rPr>
              <a:t>                  </a:t>
            </a:r>
            <a:r>
              <a:rPr kumimoji="0" lang="zh-CN" altLang="en-US" sz="2800" i="1" kern="100" cap="none" spc="0" normalizeH="0" baseline="0" noProof="0" dirty="0">
                <a:solidFill>
                  <a:srgbClr val="FF0000"/>
                </a:solidFill>
                <a:latin typeface="微软雅黑" panose="020B0503020204020204" pitchFamily="34" charset="-122"/>
                <a:ea typeface="微软雅黑" panose="020B0503020204020204" pitchFamily="34" charset="-122"/>
                <a:cs typeface="Times New Roman" panose="02020603050405020304"/>
              </a:rPr>
              <a:t>什么是餐饮企业期望的？</a:t>
            </a:r>
            <a:endParaRPr kumimoji="0" lang="en-US" altLang="zh-CN" sz="2800" i="1" kern="100" cap="none" spc="0" normalizeH="0" baseline="0" noProof="0" dirty="0">
              <a:solidFill>
                <a:srgbClr val="FF0000"/>
              </a:solidFill>
              <a:latin typeface="微软雅黑" panose="020B0503020204020204" pitchFamily="34" charset="-122"/>
              <a:ea typeface="微软雅黑" panose="020B0503020204020204" pitchFamily="34" charset="-122"/>
              <a:cs typeface="Times New Roman" panose="02020603050405020304"/>
            </a:endParaRPr>
          </a:p>
          <a:p>
            <a:pPr marL="342900" marR="0" indent="-342900" defTabSz="914400" eaLnBrk="0" hangingPunct="0">
              <a:lnSpc>
                <a:spcPct val="150000"/>
              </a:lnSpc>
              <a:buClr>
                <a:srgbClr val="032089"/>
              </a:buClr>
              <a:buSzTx/>
              <a:buFontTx/>
              <a:buNone/>
              <a:defRPr/>
            </a:pPr>
            <a:r>
              <a:rPr kumimoji="0" lang="zh-CN" altLang="en-US" sz="2800" b="1" kern="100" cap="none" spc="0" normalizeH="0" baseline="0" noProof="0" dirty="0">
                <a:latin typeface="微软雅黑" panose="020B0503020204020204" pitchFamily="34" charset="-122"/>
                <a:ea typeface="微软雅黑" panose="020B0503020204020204" pitchFamily="34" charset="-122"/>
                <a:cs typeface="Times New Roman" panose="02020603050405020304"/>
              </a:rPr>
              <a:t>     实现餐饮消费者和餐饮企业的双赢</a:t>
            </a:r>
            <a:endParaRPr kumimoji="0" lang="en-US" altLang="zh-CN" sz="2800" b="1" kern="100" cap="none" spc="0" normalizeH="0" baseline="0" noProof="0" dirty="0">
              <a:latin typeface="微软雅黑" panose="020B0503020204020204" pitchFamily="34" charset="-122"/>
              <a:ea typeface="微软雅黑" panose="020B0503020204020204" pitchFamily="34" charset="-122"/>
              <a:cs typeface="Times New Roman" panose="02020603050405020304"/>
            </a:endParaRPr>
          </a:p>
          <a:p>
            <a:pPr marR="0" defTabSz="914400" eaLnBrk="0" hangingPunct="0">
              <a:spcBef>
                <a:spcPct val="20000"/>
              </a:spcBef>
              <a:buClr>
                <a:srgbClr val="032089"/>
              </a:buClr>
              <a:buSzTx/>
              <a:buFont typeface="Wingdings" panose="05000000000000000000" pitchFamily="2" charset="2"/>
              <a:buNone/>
              <a:defRPr/>
            </a:pPr>
            <a:endParaRPr kumimoji="0" lang="zh-CN" altLang="en-US" sz="1600" kern="1200" cap="none" spc="0" normalizeH="0" baseline="0" noProof="0" dirty="0">
              <a:latin typeface="微软雅黑" panose="020B0503020204020204" pitchFamily="34" charset="-122"/>
              <a:ea typeface="微软雅黑" panose="020B0503020204020204" pitchFamily="34" charset="-122"/>
              <a:cs typeface="+mn-cs"/>
            </a:endParaRPr>
          </a:p>
        </p:txBody>
      </p:sp>
      <p:sp>
        <p:nvSpPr>
          <p:cNvPr id="6" name="Rectangle 2"/>
          <p:cNvSpPr txBox="1">
            <a:spLocks noChangeArrowheads="1"/>
          </p:cNvSpPr>
          <p:nvPr/>
        </p:nvSpPr>
        <p:spPr bwMode="auto">
          <a:xfrm>
            <a:off x="143933" y="343937"/>
            <a:ext cx="9696451" cy="525462"/>
          </a:xfrm>
          <a:prstGeom prst="rect">
            <a:avLst/>
          </a:prstGeom>
          <a:noFill/>
          <a:ln w="9525">
            <a:noFill/>
            <a:miter lim="800000"/>
          </a:ln>
        </p:spPr>
        <p:txBody>
          <a:bodyPr anchor="ctr"/>
          <a:lstStyle/>
          <a:p>
            <a:pPr marL="0" marR="0" lvl="5"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zh-CN" altLang="en-US" sz="22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Arial" panose="020B0604020202020204" pitchFamily="34" charset="0"/>
              </a:rPr>
              <a:t> 动态菜品智能推荐</a:t>
            </a:r>
            <a:endParaRPr kumimoji="0" lang="zh-CN" altLang="zh-CN" sz="22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animEffect transition="in" filter="box(in)">
                                      <p:cBhvr>
                                        <p:cTn id="7" dur="500"/>
                                        <p:tgtEl>
                                          <p:spTgt spid="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7">
                                            <p:txEl>
                                              <p:pRg st="2" end="2"/>
                                            </p:txEl>
                                          </p:spTgt>
                                        </p:tgtEl>
                                        <p:attrNameLst>
                                          <p:attrName>style.visibility</p:attrName>
                                        </p:attrNameLst>
                                      </p:cBhvr>
                                      <p:to>
                                        <p:strVal val="visible"/>
                                      </p:to>
                                    </p:set>
                                    <p:animEffect transition="in" filter="box(in)">
                                      <p:cBhvr>
                                        <p:cTn id="12" dur="500"/>
                                        <p:tgtEl>
                                          <p:spTgt spid="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7">
                                            <p:txEl>
                                              <p:pRg st="3" end="3"/>
                                            </p:txEl>
                                          </p:spTgt>
                                        </p:tgtEl>
                                        <p:attrNameLst>
                                          <p:attrName>style.visibility</p:attrName>
                                        </p:attrNameLst>
                                      </p:cBhvr>
                                      <p:to>
                                        <p:strVal val="visible"/>
                                      </p:to>
                                    </p:set>
                                    <p:animEffect transition="in" filter="box(in)">
                                      <p:cBhvr>
                                        <p:cTn id="17" dur="500"/>
                                        <p:tgtEl>
                                          <p:spTgt spid="27">
                                            <p:txEl>
                                              <p:pRg st="3" end="3"/>
                                            </p:txEl>
                                          </p:spTgt>
                                        </p:tgtEl>
                                      </p:cBhvr>
                                    </p:animEffect>
                                  </p:childTnLst>
                                </p:cTn>
                              </p:par>
                            </p:childTnLst>
                          </p:cTn>
                        </p:par>
                        <p:par>
                          <p:cTn id="18" fill="hold">
                            <p:stCondLst>
                              <p:cond delay="500"/>
                            </p:stCondLst>
                            <p:childTnLst>
                              <p:par>
                                <p:cTn id="19" presetID="8" presetClass="emph" presetSubtype="0" fill="hold" nodeType="afterEffect">
                                  <p:stCondLst>
                                    <p:cond delay="0"/>
                                  </p:stCondLst>
                                  <p:childTnLst>
                                    <p:animRot by="21600000">
                                      <p:cBhvr>
                                        <p:cTn id="20" dur="1000" fill="hold"/>
                                        <p:tgtEl>
                                          <p:spTgt spid="27">
                                            <p:txEl>
                                              <p:pRg st="3" end="3"/>
                                            </p:txEl>
                                          </p:spTgt>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27">
                                            <p:txEl>
                                              <p:pRg st="4" end="4"/>
                                            </p:txEl>
                                          </p:spTgt>
                                        </p:tgtEl>
                                        <p:attrNameLst>
                                          <p:attrName>style.visibility</p:attrName>
                                        </p:attrNameLst>
                                      </p:cBhvr>
                                      <p:to>
                                        <p:strVal val="visible"/>
                                      </p:to>
                                    </p:set>
                                    <p:animEffect transition="in" filter="box(in)">
                                      <p:cBhvr>
                                        <p:cTn id="25" dur="500"/>
                                        <p:tgtEl>
                                          <p:spTgt spid="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占位符 2"/>
          <p:cNvSpPr txBox="1"/>
          <p:nvPr/>
        </p:nvSpPr>
        <p:spPr bwMode="auto">
          <a:xfrm>
            <a:off x="571500" y="857250"/>
            <a:ext cx="11106150" cy="4714875"/>
          </a:xfrm>
          <a:prstGeom prst="rect">
            <a:avLst/>
          </a:prstGeom>
          <a:noFill/>
          <a:ln w="9525">
            <a:noFill/>
            <a:miter lim="800000"/>
          </a:ln>
        </p:spPr>
        <p:txBody>
          <a:bodyPr/>
          <a:lstStyle/>
          <a:p>
            <a:pPr marL="342900" marR="0" indent="-342900" defTabSz="914400" eaLnBrk="0" hangingPunct="0">
              <a:lnSpc>
                <a:spcPct val="150000"/>
              </a:lnSpc>
              <a:buClr>
                <a:srgbClr val="032089"/>
              </a:buClr>
              <a:buSzTx/>
              <a:buFontTx/>
              <a:buNone/>
              <a:defRPr/>
            </a:pPr>
            <a:r>
              <a:rPr kumimoji="0" lang="zh-CN" altLang="en-US" sz="30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基于关联规则挖掘的个性化菜品智能推荐设计：</a:t>
            </a:r>
            <a:endParaRPr kumimoji="0" lang="en-US" altLang="zh-CN" sz="3000" kern="100" cap="none" spc="0" normalizeH="0" baseline="0" noProof="0" dirty="0">
              <a:latin typeface="微软雅黑" panose="020B0503020204020204" pitchFamily="34" charset="-122"/>
              <a:ea typeface="微软雅黑" panose="020B0503020204020204" pitchFamily="34" charset="-122"/>
              <a:cs typeface="Times New Roman" panose="02020603050405020304"/>
            </a:endParaRPr>
          </a:p>
          <a:p>
            <a:pPr marL="342900" marR="0" indent="-342900" defTabSz="914400" eaLnBrk="0" hangingPunct="0">
              <a:lnSpc>
                <a:spcPct val="150000"/>
              </a:lnSpc>
              <a:buClr>
                <a:srgbClr val="032089"/>
              </a:buClr>
              <a:buSzTx/>
              <a:buFontTx/>
              <a:buChar char="•"/>
              <a:defRPr/>
            </a:pPr>
            <a:r>
              <a:rPr kumimoji="0" lang="zh-CN" altLang="en-US" sz="28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待点菜品与已选菜品是相关联的；</a:t>
            </a:r>
          </a:p>
          <a:p>
            <a:pPr marL="342900" marR="0" indent="-342900" defTabSz="914400" eaLnBrk="0" hangingPunct="0">
              <a:lnSpc>
                <a:spcPct val="150000"/>
              </a:lnSpc>
              <a:buClr>
                <a:srgbClr val="032089"/>
              </a:buClr>
              <a:buSzTx/>
              <a:buFontTx/>
              <a:buChar char="•"/>
              <a:defRPr/>
            </a:pPr>
            <a:r>
              <a:rPr kumimoji="0" lang="zh-CN" altLang="en-US" sz="28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热销度总体能反映客户对不同菜品的喜好程度；</a:t>
            </a:r>
          </a:p>
          <a:p>
            <a:pPr marL="342900" marR="0" indent="-342900" defTabSz="914400" eaLnBrk="0" hangingPunct="0">
              <a:lnSpc>
                <a:spcPct val="150000"/>
              </a:lnSpc>
              <a:buClr>
                <a:srgbClr val="032089"/>
              </a:buClr>
              <a:buSzTx/>
              <a:buFontTx/>
              <a:buChar char="•"/>
              <a:defRPr/>
            </a:pPr>
            <a:r>
              <a:rPr kumimoji="0" lang="zh-CN" altLang="en-US" sz="28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选择的菜品毛利率越高，对商家越有利；</a:t>
            </a:r>
          </a:p>
          <a:p>
            <a:pPr marL="342900" marR="0" indent="-342900" defTabSz="914400" eaLnBrk="0" hangingPunct="0">
              <a:lnSpc>
                <a:spcPct val="150000"/>
              </a:lnSpc>
              <a:buClr>
                <a:srgbClr val="032089"/>
              </a:buClr>
              <a:buSzTx/>
              <a:buFontTx/>
              <a:buChar char="•"/>
              <a:defRPr/>
            </a:pPr>
            <a:r>
              <a:rPr kumimoji="0" lang="zh-CN" altLang="en-US" sz="28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商家有主推菜品；</a:t>
            </a:r>
          </a:p>
          <a:p>
            <a:pPr marL="342900" marR="0" indent="-342900" defTabSz="914400" eaLnBrk="0" hangingPunct="0">
              <a:lnSpc>
                <a:spcPct val="150000"/>
              </a:lnSpc>
              <a:buClr>
                <a:srgbClr val="032089"/>
              </a:buClr>
              <a:buSzTx/>
              <a:buFontTx/>
              <a:buChar char="•"/>
              <a:defRPr/>
            </a:pPr>
            <a:r>
              <a:rPr kumimoji="0" lang="en-US" altLang="zh-CN" sz="28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a:t>
            </a:r>
            <a:endParaRPr kumimoji="0" lang="zh-CN" altLang="en-US" sz="2800" kern="100" cap="none" spc="0" normalizeH="0" baseline="0" noProof="0" dirty="0">
              <a:latin typeface="微软雅黑" panose="020B0503020204020204" pitchFamily="34" charset="-122"/>
              <a:ea typeface="微软雅黑" panose="020B0503020204020204" pitchFamily="34" charset="-122"/>
              <a:cs typeface="Times New Roman" panose="02020603050405020304"/>
            </a:endParaRPr>
          </a:p>
        </p:txBody>
      </p:sp>
      <p:sp>
        <p:nvSpPr>
          <p:cNvPr id="6" name="Rectangle 2"/>
          <p:cNvSpPr txBox="1">
            <a:spLocks noChangeArrowheads="1"/>
          </p:cNvSpPr>
          <p:nvPr/>
        </p:nvSpPr>
        <p:spPr bwMode="auto">
          <a:xfrm>
            <a:off x="184731" y="331789"/>
            <a:ext cx="9696451" cy="525462"/>
          </a:xfrm>
          <a:prstGeom prst="rect">
            <a:avLst/>
          </a:prstGeom>
          <a:noFill/>
          <a:ln w="9525">
            <a:noFill/>
            <a:miter lim="800000"/>
          </a:ln>
        </p:spPr>
        <p:txBody>
          <a:bodyPr anchor="ctr"/>
          <a:lstStyle/>
          <a:p>
            <a:pPr marL="0" marR="0" lvl="5"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zh-CN" altLang="en-US" sz="22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Arial" panose="020B0604020202020204" pitchFamily="34" charset="0"/>
              </a:rPr>
              <a:t> 动态菜品智能推荐</a:t>
            </a:r>
            <a:endParaRPr kumimoji="0" lang="zh-CN" altLang="zh-CN" sz="22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10596" name="Rectangle 4"/>
          <p:cNvSpPr>
            <a:spLocks noChangeArrowheads="1"/>
          </p:cNvSpPr>
          <p:nvPr/>
        </p:nvSpPr>
        <p:spPr bwMode="auto">
          <a:xfrm>
            <a:off x="0" y="-184150"/>
            <a:ext cx="184150" cy="36830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598" name="Rectangle 6"/>
          <p:cNvSpPr>
            <a:spLocks noChangeArrowheads="1"/>
          </p:cNvSpPr>
          <p:nvPr/>
        </p:nvSpPr>
        <p:spPr bwMode="auto">
          <a:xfrm>
            <a:off x="0" y="-184150"/>
            <a:ext cx="184150" cy="36830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600" name="Rectangle 8"/>
          <p:cNvSpPr>
            <a:spLocks noChangeArrowheads="1"/>
          </p:cNvSpPr>
          <p:nvPr/>
        </p:nvSpPr>
        <p:spPr bwMode="auto">
          <a:xfrm>
            <a:off x="0" y="-184150"/>
            <a:ext cx="184150" cy="36830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602" name="Rectangle 10"/>
          <p:cNvSpPr>
            <a:spLocks noChangeArrowheads="1"/>
          </p:cNvSpPr>
          <p:nvPr/>
        </p:nvSpPr>
        <p:spPr bwMode="auto">
          <a:xfrm>
            <a:off x="0" y="-184150"/>
            <a:ext cx="184150" cy="36830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604" name="Rectangle 12"/>
          <p:cNvSpPr>
            <a:spLocks noChangeArrowheads="1"/>
          </p:cNvSpPr>
          <p:nvPr/>
        </p:nvSpPr>
        <p:spPr bwMode="auto">
          <a:xfrm>
            <a:off x="0" y="-184150"/>
            <a:ext cx="184150" cy="36830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606" name="Rectangle 14"/>
          <p:cNvSpPr>
            <a:spLocks noChangeArrowheads="1"/>
          </p:cNvSpPr>
          <p:nvPr/>
        </p:nvSpPr>
        <p:spPr bwMode="auto">
          <a:xfrm>
            <a:off x="0" y="-184150"/>
            <a:ext cx="184150" cy="36830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占位符 2"/>
          <p:cNvSpPr txBox="1"/>
          <p:nvPr/>
        </p:nvSpPr>
        <p:spPr bwMode="auto">
          <a:xfrm>
            <a:off x="285750" y="857250"/>
            <a:ext cx="11906250" cy="5357813"/>
          </a:xfrm>
          <a:prstGeom prst="rect">
            <a:avLst/>
          </a:prstGeom>
          <a:noFill/>
          <a:ln w="9525">
            <a:noFill/>
            <a:miter lim="800000"/>
          </a:ln>
        </p:spPr>
        <p:txBody>
          <a:bodyPr/>
          <a:lstStyle/>
          <a:p>
            <a:pPr marL="342900" marR="0" indent="-342900" defTabSz="914400" eaLnBrk="0" hangingPunct="0">
              <a:lnSpc>
                <a:spcPct val="150000"/>
              </a:lnSpc>
              <a:buClr>
                <a:srgbClr val="032089"/>
              </a:buClr>
              <a:buSzTx/>
              <a:buFontTx/>
              <a:buNone/>
              <a:defRPr/>
            </a:pPr>
            <a:r>
              <a:rPr kumimoji="0" lang="zh-CN" altLang="en-US" sz="32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   </a:t>
            </a:r>
            <a:r>
              <a:rPr kumimoji="0" lang="en-US" altLang="zh-CN" sz="32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T</a:t>
            </a:r>
            <a:r>
              <a:rPr kumimoji="0" lang="zh-CN" altLang="en-US" sz="30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餐饮的某单店，日均营业收入</a:t>
            </a:r>
            <a:r>
              <a:rPr kumimoji="0" lang="en-US" altLang="zh-CN" sz="30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2</a:t>
            </a:r>
            <a:r>
              <a:rPr kumimoji="0" lang="zh-CN" altLang="en-US" sz="30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万</a:t>
            </a:r>
            <a:r>
              <a:rPr kumimoji="0" lang="en-US" altLang="zh-CN" sz="30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~6</a:t>
            </a:r>
            <a:r>
              <a:rPr kumimoji="0" lang="zh-CN" altLang="en-US" sz="30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万，</a:t>
            </a:r>
            <a:r>
              <a:rPr kumimoji="0" lang="en-US" altLang="zh-CN" sz="30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2014</a:t>
            </a:r>
            <a:r>
              <a:rPr kumimoji="0" lang="zh-CN" altLang="en-US" sz="30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年</a:t>
            </a:r>
            <a:r>
              <a:rPr kumimoji="0" lang="en-US" altLang="zh-CN" sz="30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6</a:t>
            </a:r>
            <a:r>
              <a:rPr kumimoji="0" lang="zh-CN" altLang="en-US" sz="3000" kern="100" cap="none" spc="0" normalizeH="0" baseline="0" noProof="0" dirty="0">
                <a:latin typeface="微软雅黑" panose="020B0503020204020204" pitchFamily="34" charset="-122"/>
                <a:ea typeface="微软雅黑" panose="020B0503020204020204" pitchFamily="34" charset="-122"/>
                <a:cs typeface="Times New Roman" panose="02020603050405020304"/>
              </a:rPr>
              <a:t>月开始同时上线本平台，效果如下：</a:t>
            </a:r>
            <a:endParaRPr kumimoji="0" lang="en-US" altLang="zh-CN" sz="3000" kern="100" cap="none" spc="0" normalizeH="0" baseline="0" noProof="0" dirty="0">
              <a:latin typeface="微软雅黑" panose="020B0503020204020204" pitchFamily="34" charset="-122"/>
              <a:ea typeface="微软雅黑" panose="020B0503020204020204" pitchFamily="34" charset="-122"/>
              <a:cs typeface="Times New Roman" panose="02020603050405020304"/>
            </a:endParaRPr>
          </a:p>
          <a:p>
            <a:pPr marL="800100" marR="0" lvl="1" indent="-342900" algn="l" defTabSz="914400" rtl="0" eaLnBrk="0" fontAlgn="base" latinLnBrk="0" hangingPunct="0">
              <a:lnSpc>
                <a:spcPct val="150000"/>
              </a:lnSpc>
              <a:spcBef>
                <a:spcPct val="0"/>
              </a:spcBef>
              <a:spcAft>
                <a:spcPct val="0"/>
              </a:spcAft>
              <a:buClr>
                <a:srgbClr val="032089"/>
              </a:buClr>
              <a:buSzTx/>
              <a:buFontTx/>
              <a:buChar char="•"/>
              <a:defRPr/>
            </a:pPr>
            <a:r>
              <a:rPr kumimoji="0" lang="zh-CN" altLang="en-US" sz="2600" b="0"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单店一次性新增平板终端</a:t>
            </a:r>
            <a:r>
              <a:rPr kumimoji="0" lang="en-US" altLang="zh-CN" sz="2600" b="0"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20</a:t>
            </a:r>
            <a:r>
              <a:rPr kumimoji="0" lang="zh-CN" altLang="en-US" sz="2600" b="0"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台，费用：</a:t>
            </a:r>
            <a:r>
              <a:rPr kumimoji="0" lang="en-US" altLang="zh-CN" sz="2600" b="0"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2.7</a:t>
            </a:r>
            <a:r>
              <a:rPr kumimoji="0" lang="zh-CN" altLang="en-US" sz="2600" b="0" i="0" u="none" strike="noStrike" kern="1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a:rPr>
              <a:t>万；</a:t>
            </a:r>
          </a:p>
          <a:p>
            <a:pPr marL="800100" marR="0" lvl="1" indent="-342900" algn="l" defTabSz="914400" rtl="0" eaLnBrk="0" fontAlgn="base" latinLnBrk="0" hangingPunct="0">
              <a:lnSpc>
                <a:spcPct val="150000"/>
              </a:lnSpc>
              <a:spcBef>
                <a:spcPct val="0"/>
              </a:spcBef>
              <a:spcAft>
                <a:spcPct val="0"/>
              </a:spcAft>
              <a:buClr>
                <a:srgbClr val="032089"/>
              </a:buClr>
              <a:buSzTx/>
              <a:buFontTx/>
              <a:buChar char="•"/>
              <a:defRPr/>
            </a:pPr>
            <a:r>
              <a:rPr kumimoji="0" lang="zh-CN" altLang="en-US" sz="2600" b="0" i="1"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点菜服务员减少</a:t>
            </a:r>
            <a:r>
              <a:rPr kumimoji="0" lang="en-US" altLang="zh-CN" sz="2600" b="0" i="1"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3</a:t>
            </a:r>
            <a:r>
              <a:rPr kumimoji="0" lang="zh-CN" altLang="en-US" sz="2600" b="0" i="1"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人，节约成本：</a:t>
            </a:r>
            <a:r>
              <a:rPr kumimoji="0" lang="en-US" altLang="zh-CN" sz="2600" b="0" i="1"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1.2</a:t>
            </a:r>
            <a:r>
              <a:rPr kumimoji="0" lang="zh-CN" altLang="en-US" sz="2600" b="0" i="1"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万</a:t>
            </a:r>
            <a:r>
              <a:rPr kumimoji="0" lang="en-US" altLang="zh-CN" sz="2600" b="0" i="1"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a:t>
            </a:r>
            <a:r>
              <a:rPr kumimoji="0" lang="zh-CN" altLang="en-US" sz="2600" b="0" i="1"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月；</a:t>
            </a:r>
            <a:endParaRPr kumimoji="0" lang="en-US" altLang="zh-CN" sz="2600" b="0" i="1"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endParaRPr>
          </a:p>
          <a:p>
            <a:pPr marL="800100" marR="0" lvl="1" indent="-342900" algn="l" defTabSz="914400" rtl="0" eaLnBrk="0" fontAlgn="base" latinLnBrk="0" hangingPunct="0">
              <a:lnSpc>
                <a:spcPct val="150000"/>
              </a:lnSpc>
              <a:spcBef>
                <a:spcPct val="0"/>
              </a:spcBef>
              <a:spcAft>
                <a:spcPct val="0"/>
              </a:spcAft>
              <a:buClr>
                <a:srgbClr val="032089"/>
              </a:buClr>
              <a:buSzTx/>
              <a:buFontTx/>
              <a:buChar char="•"/>
              <a:defRPr/>
            </a:pPr>
            <a:r>
              <a:rPr kumimoji="0" lang="zh-CN" altLang="en-US" sz="2600" b="0" i="1"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菜品原材节省</a:t>
            </a:r>
            <a:r>
              <a:rPr kumimoji="0" lang="en-US" altLang="zh-CN" sz="2600" b="0" i="1"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5~10%</a:t>
            </a:r>
            <a:r>
              <a:rPr kumimoji="0" lang="zh-CN" altLang="en-US" sz="2600" b="0" i="1"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，节约成本： </a:t>
            </a:r>
            <a:r>
              <a:rPr kumimoji="0" lang="en-US" altLang="zh-CN" sz="2600" b="0" i="1"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2.3</a:t>
            </a:r>
            <a:r>
              <a:rPr kumimoji="0" lang="zh-CN" altLang="en-US" sz="2600" b="0" i="1"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万</a:t>
            </a:r>
            <a:r>
              <a:rPr kumimoji="0" lang="en-US" altLang="zh-CN" sz="2600" b="0" i="1"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a:t>
            </a:r>
            <a:r>
              <a:rPr kumimoji="0" lang="zh-CN" altLang="en-US" sz="2600" b="0" i="1"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月；</a:t>
            </a:r>
            <a:endParaRPr kumimoji="0" lang="en-US" altLang="zh-CN" sz="2600" b="0" i="1"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endParaRPr>
          </a:p>
          <a:p>
            <a:pPr marL="800100" marR="0" lvl="1" indent="-342900" algn="l" defTabSz="914400" rtl="0" eaLnBrk="0" fontAlgn="base" latinLnBrk="0" hangingPunct="0">
              <a:lnSpc>
                <a:spcPct val="150000"/>
              </a:lnSpc>
              <a:spcBef>
                <a:spcPct val="0"/>
              </a:spcBef>
              <a:spcAft>
                <a:spcPct val="0"/>
              </a:spcAft>
              <a:buClr>
                <a:srgbClr val="032089"/>
              </a:buClr>
              <a:buSzTx/>
              <a:buFontTx/>
              <a:buChar char="•"/>
              <a:defRPr/>
            </a:pPr>
            <a:r>
              <a:rPr kumimoji="0" lang="zh-CN" altLang="en-US" sz="2600" b="0" i="1"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店家经常有主推菜品，需动态更新菜单，印刷成本</a:t>
            </a:r>
            <a:r>
              <a:rPr kumimoji="0" lang="en-US" altLang="zh-CN" sz="2600" b="0" i="1"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0.1</a:t>
            </a:r>
            <a:r>
              <a:rPr kumimoji="0" lang="zh-CN" altLang="en-US" sz="2600" b="0" i="1"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万</a:t>
            </a:r>
            <a:r>
              <a:rPr kumimoji="0" lang="en-US" altLang="zh-CN" sz="2600" b="0" i="1"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a:t>
            </a:r>
            <a:r>
              <a:rPr kumimoji="0" lang="zh-CN" altLang="en-US" sz="2600" b="0" i="1"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rPr>
              <a:t>月。</a:t>
            </a:r>
            <a:endParaRPr kumimoji="0" lang="en-US" altLang="zh-CN" sz="2600" b="0" i="1"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a:endParaRPr>
          </a:p>
          <a:p>
            <a:pPr marR="0" defTabSz="914400" eaLnBrk="0" hangingPunct="0">
              <a:lnSpc>
                <a:spcPct val="150000"/>
              </a:lnSpc>
              <a:buClr>
                <a:srgbClr val="032089"/>
              </a:buClr>
              <a:buSzTx/>
              <a:buFontTx/>
              <a:buNone/>
              <a:defRPr/>
            </a:pPr>
            <a:endParaRPr kumimoji="0" lang="zh-CN" altLang="en-US" sz="2800" kern="100" cap="none" spc="0" normalizeH="0" baseline="0" noProof="0" dirty="0">
              <a:latin typeface="微软雅黑" panose="020B0503020204020204" pitchFamily="34" charset="-122"/>
              <a:ea typeface="微软雅黑" panose="020B0503020204020204" pitchFamily="34" charset="-122"/>
              <a:cs typeface="Times New Roman" panose="02020603050405020304"/>
            </a:endParaRPr>
          </a:p>
        </p:txBody>
      </p:sp>
      <p:sp>
        <p:nvSpPr>
          <p:cNvPr id="6" name="Rectangle 2"/>
          <p:cNvSpPr txBox="1">
            <a:spLocks noChangeArrowheads="1"/>
          </p:cNvSpPr>
          <p:nvPr/>
        </p:nvSpPr>
        <p:spPr bwMode="auto">
          <a:xfrm>
            <a:off x="184731" y="334144"/>
            <a:ext cx="9696451" cy="525462"/>
          </a:xfrm>
          <a:prstGeom prst="rect">
            <a:avLst/>
          </a:prstGeom>
          <a:noFill/>
          <a:ln w="9525">
            <a:noFill/>
            <a:miter lim="800000"/>
          </a:ln>
        </p:spPr>
        <p:txBody>
          <a:bodyPr anchor="ctr"/>
          <a:lstStyle/>
          <a:p>
            <a:pPr marL="0" marR="0" lvl="5"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zh-CN" altLang="en-US" sz="22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Arial" panose="020B0604020202020204" pitchFamily="34" charset="0"/>
              </a:rPr>
              <a:t> 动态菜品智能推荐（效果）</a:t>
            </a:r>
            <a:endParaRPr kumimoji="0" lang="zh-CN" altLang="zh-CN" sz="2200" b="1" i="0" u="none" strike="noStrike" kern="120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10596" name="Rectangle 4"/>
          <p:cNvSpPr>
            <a:spLocks noChangeArrowheads="1"/>
          </p:cNvSpPr>
          <p:nvPr/>
        </p:nvSpPr>
        <p:spPr bwMode="auto">
          <a:xfrm>
            <a:off x="0" y="-184150"/>
            <a:ext cx="184150" cy="36830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598" name="Rectangle 6"/>
          <p:cNvSpPr>
            <a:spLocks noChangeArrowheads="1"/>
          </p:cNvSpPr>
          <p:nvPr/>
        </p:nvSpPr>
        <p:spPr bwMode="auto">
          <a:xfrm>
            <a:off x="0" y="-184150"/>
            <a:ext cx="184150" cy="36830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600" name="Rectangle 8"/>
          <p:cNvSpPr>
            <a:spLocks noChangeArrowheads="1"/>
          </p:cNvSpPr>
          <p:nvPr/>
        </p:nvSpPr>
        <p:spPr bwMode="auto">
          <a:xfrm>
            <a:off x="0" y="-184150"/>
            <a:ext cx="184150" cy="36830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602" name="Rectangle 10"/>
          <p:cNvSpPr>
            <a:spLocks noChangeArrowheads="1"/>
          </p:cNvSpPr>
          <p:nvPr/>
        </p:nvSpPr>
        <p:spPr bwMode="auto">
          <a:xfrm>
            <a:off x="0" y="-184150"/>
            <a:ext cx="184150" cy="36830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604" name="Rectangle 12"/>
          <p:cNvSpPr>
            <a:spLocks noChangeArrowheads="1"/>
          </p:cNvSpPr>
          <p:nvPr/>
        </p:nvSpPr>
        <p:spPr bwMode="auto">
          <a:xfrm>
            <a:off x="0" y="-184150"/>
            <a:ext cx="184150" cy="36830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606" name="Rectangle 14"/>
          <p:cNvSpPr>
            <a:spLocks noChangeArrowheads="1"/>
          </p:cNvSpPr>
          <p:nvPr/>
        </p:nvSpPr>
        <p:spPr bwMode="auto">
          <a:xfrm>
            <a:off x="0" y="-184150"/>
            <a:ext cx="184150" cy="36830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2"/>
          <p:cNvSpPr>
            <a:spLocks noChangeArrowheads="1"/>
          </p:cNvSpPr>
          <p:nvPr/>
        </p:nvSpPr>
        <p:spPr bwMode="gray">
          <a:xfrm>
            <a:off x="1524000" y="-319087"/>
            <a:ext cx="184150" cy="239713"/>
          </a:xfrm>
          <a:prstGeom prst="rect">
            <a:avLst/>
          </a:prstGeom>
          <a:noFill/>
          <a:ln>
            <a:noFill/>
          </a:ln>
          <a:effectLst>
            <a:outerShdw dist="107763" dir="2700000" algn="ctr" rotWithShape="0">
              <a:srgbClr val="B2B2B2">
                <a:alpha val="50000"/>
              </a:srgbClr>
            </a:outerShdw>
          </a:effec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5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6" name="Rectangle 6"/>
          <p:cNvSpPr>
            <a:spLocks noChangeArrowheads="1"/>
          </p:cNvSpPr>
          <p:nvPr/>
        </p:nvSpPr>
        <p:spPr bwMode="auto">
          <a:xfrm>
            <a:off x="1524000" y="-392112"/>
            <a:ext cx="184150" cy="385763"/>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905"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 name="Rectangle 5">
            <a:extLst>
              <a:ext uri="{FF2B5EF4-FFF2-40B4-BE49-F238E27FC236}">
                <a16:creationId xmlns:a16="http://schemas.microsoft.com/office/drawing/2014/main" id="{BD16762C-05BB-4B08-B3D0-C515E5EF3613}"/>
              </a:ext>
            </a:extLst>
          </p:cNvPr>
          <p:cNvSpPr>
            <a:spLocks noChangeArrowheads="1"/>
          </p:cNvSpPr>
          <p:nvPr/>
        </p:nvSpPr>
        <p:spPr bwMode="auto">
          <a:xfrm>
            <a:off x="376195" y="5661864"/>
            <a:ext cx="3475936"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66"/>
              </a:buClr>
              <a:buFont typeface="Wingdings" panose="05000000000000000000" pitchFamily="2" charset="2"/>
              <a:buChar char="n"/>
              <a:defRPr kumimoji="1" sz="21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9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5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9pPr>
          </a:lstStyle>
          <a:p>
            <a:pPr eaLnBrk="1" hangingPunct="1">
              <a:spcBef>
                <a:spcPts val="600"/>
              </a:spcBef>
              <a:spcAft>
                <a:spcPts val="600"/>
              </a:spcAft>
              <a:buClrTx/>
              <a:buFontTx/>
              <a:buNone/>
            </a:pPr>
            <a:r>
              <a:rPr kumimoji="0" lang="zh-CN" altLang="en-US" sz="1800" dirty="0">
                <a:solidFill>
                  <a:srgbClr val="000000"/>
                </a:solidFill>
                <a:latin typeface="微软雅黑" panose="020B0503020204020204" pitchFamily="34" charset="-122"/>
                <a:ea typeface="微软雅黑" panose="020B0503020204020204" pitchFamily="34" charset="-122"/>
              </a:rPr>
              <a:t>相关的实训、课程视频等资源：</a:t>
            </a:r>
            <a:endParaRPr kumimoji="0" lang="en-US" altLang="zh-CN" sz="1800" dirty="0">
              <a:solidFill>
                <a:srgbClr val="000000"/>
              </a:solidFill>
              <a:latin typeface="微软雅黑" panose="020B0503020204020204" pitchFamily="34" charset="-122"/>
              <a:ea typeface="微软雅黑" panose="020B0503020204020204" pitchFamily="34" charset="-122"/>
            </a:endParaRPr>
          </a:p>
          <a:p>
            <a:pPr eaLnBrk="1" hangingPunct="1">
              <a:spcBef>
                <a:spcPts val="600"/>
              </a:spcBef>
              <a:spcAft>
                <a:spcPts val="600"/>
              </a:spcAft>
              <a:buClrTx/>
              <a:buFontTx/>
              <a:buNone/>
            </a:pPr>
            <a:r>
              <a:rPr kumimoji="0" lang="en-US" altLang="zh-CN" sz="1800" dirty="0">
                <a:solidFill>
                  <a:srgbClr val="000000"/>
                </a:solidFill>
                <a:latin typeface="微软雅黑" panose="020B0503020204020204" pitchFamily="34" charset="-122"/>
                <a:ea typeface="微软雅黑" panose="020B0503020204020204" pitchFamily="34" charset="-122"/>
                <a:hlinkClick r:id="rId3"/>
              </a:rPr>
              <a:t>https://edu.tipdm.org</a:t>
            </a:r>
            <a:endParaRPr kumimoji="0" lang="en-US" altLang="zh-CN" sz="1800" u="sng"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2ECDA5EB-F71C-4AAC-9E8D-41A90BCEB6D8}"/>
              </a:ext>
            </a:extLst>
          </p:cNvPr>
          <p:cNvSpPr>
            <a:spLocks noChangeArrowheads="1"/>
          </p:cNvSpPr>
          <p:nvPr/>
        </p:nvSpPr>
        <p:spPr bwMode="auto">
          <a:xfrm>
            <a:off x="4494325" y="5661864"/>
            <a:ext cx="4606541"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66"/>
              </a:buClr>
              <a:buFont typeface="Wingdings" panose="05000000000000000000" pitchFamily="2" charset="2"/>
              <a:buChar char="n"/>
              <a:defRPr kumimoji="1" sz="21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9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5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100">
                <a:solidFill>
                  <a:schemeClr val="tx1"/>
                </a:solidFill>
                <a:latin typeface="Calibri" panose="020F0502020204030204" pitchFamily="34" charset="0"/>
                <a:ea typeface="宋体" panose="02010600030101010101" pitchFamily="2" charset="-122"/>
              </a:defRPr>
            </a:lvl9pPr>
          </a:lstStyle>
          <a:p>
            <a:pPr eaLnBrk="1" hangingPunct="1">
              <a:spcBef>
                <a:spcPts val="600"/>
              </a:spcBef>
              <a:spcAft>
                <a:spcPts val="600"/>
              </a:spcAft>
              <a:buClrTx/>
              <a:buFontTx/>
              <a:buNone/>
            </a:pPr>
            <a:r>
              <a:rPr kumimoji="0" lang="zh-CN" altLang="en-US" sz="1800" dirty="0">
                <a:solidFill>
                  <a:srgbClr val="000000"/>
                </a:solidFill>
                <a:latin typeface="微软雅黑" panose="020B0503020204020204" pitchFamily="34" charset="-122"/>
                <a:ea typeface="微软雅黑" panose="020B0503020204020204" pitchFamily="34" charset="-122"/>
              </a:rPr>
              <a:t>相关的培训动态：</a:t>
            </a:r>
            <a:endParaRPr kumimoji="0" lang="en-US" altLang="zh-CN" sz="1800" dirty="0">
              <a:solidFill>
                <a:srgbClr val="000000"/>
              </a:solidFill>
              <a:latin typeface="微软雅黑" panose="020B0503020204020204" pitchFamily="34" charset="-122"/>
              <a:ea typeface="微软雅黑" panose="020B0503020204020204" pitchFamily="34" charset="-122"/>
            </a:endParaRPr>
          </a:p>
          <a:p>
            <a:pPr eaLnBrk="1" hangingPunct="1">
              <a:spcBef>
                <a:spcPts val="600"/>
              </a:spcBef>
              <a:spcAft>
                <a:spcPts val="600"/>
              </a:spcAft>
              <a:buClrTx/>
              <a:buFontTx/>
              <a:buNone/>
            </a:pPr>
            <a:r>
              <a:rPr kumimoji="0" lang="en-US" altLang="zh-CN" sz="1800" dirty="0">
                <a:solidFill>
                  <a:srgbClr val="000000"/>
                </a:solidFill>
                <a:latin typeface="微软雅黑" panose="020B0503020204020204" pitchFamily="34" charset="-122"/>
                <a:ea typeface="微软雅黑" panose="020B0503020204020204" pitchFamily="34" charset="-122"/>
                <a:hlinkClick r:id="rId4"/>
              </a:rPr>
              <a:t>http://www.tipdm.com/pxdt/index.jhtml</a:t>
            </a:r>
            <a:endParaRPr kumimoji="0" lang="en-US" altLang="zh-CN" sz="18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4"/>
          <p:cNvSpPr/>
          <p:nvPr/>
        </p:nvSpPr>
        <p:spPr>
          <a:xfrm>
            <a:off x="431800" y="1000125"/>
            <a:ext cx="11379200" cy="2143125"/>
          </a:xfrm>
          <a:prstGeom prst="rect">
            <a:avLst/>
          </a:prstGeom>
          <a:noFill/>
          <a:ln w="9525">
            <a:noFill/>
          </a:ln>
        </p:spPr>
        <p:txBody>
          <a:bodyPr/>
          <a:lstStyle/>
          <a:p>
            <a:pPr marL="342900" lvl="1" indent="-3429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通过以上信息化的建设，</a:t>
            </a:r>
            <a:r>
              <a:rPr lang="en-US" altLang="en-US"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餐饮已经积累了大量的历史数据，有没有一种方法可帮助企业从这些数据中洞察商机，提取价值？在同质化的市场竞争中，找到一些市场以前并不存在的“捡漏”和“补缺”？</a:t>
            </a:r>
            <a:endParaRPr lang="zh-CN" altLang="en-US"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Clr>
                <a:schemeClr val="hlink"/>
              </a:buClr>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p:txBody>
      </p:sp>
      <p:sp>
        <p:nvSpPr>
          <p:cNvPr id="18435"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rPr>
              <a:t>T</a:t>
            </a: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餐饮的困惑</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6"/>
          <p:cNvCxnSpPr/>
          <p:nvPr/>
        </p:nvCxnSpPr>
        <p:spPr>
          <a:xfrm>
            <a:off x="3265488" y="1081088"/>
            <a:ext cx="4763" cy="5192713"/>
          </a:xfrm>
          <a:prstGeom prst="line">
            <a:avLst/>
          </a:prstGeom>
        </p:spPr>
        <p:style>
          <a:lnRef idx="2">
            <a:schemeClr val="dk1"/>
          </a:lnRef>
          <a:fillRef idx="0">
            <a:schemeClr val="dk1"/>
          </a:fillRef>
          <a:effectRef idx="1">
            <a:schemeClr val="dk1"/>
          </a:effectRef>
          <a:fontRef idx="minor">
            <a:schemeClr val="tx1"/>
          </a:fontRef>
        </p:style>
      </p:cxnSp>
      <p:sp>
        <p:nvSpPr>
          <p:cNvPr id="19" name="Line 2"/>
          <p:cNvSpPr>
            <a:spLocks noChangeShapeType="1"/>
          </p:cNvSpPr>
          <p:nvPr/>
        </p:nvSpPr>
        <p:spPr bwMode="auto">
          <a:xfrm>
            <a:off x="2649538" y="2640013"/>
            <a:ext cx="6605588" cy="0"/>
          </a:xfrm>
          <a:prstGeom prst="line">
            <a:avLst/>
          </a:prstGeom>
        </p:spPr>
        <p:style>
          <a:lnRef idx="2">
            <a:schemeClr val="dk1"/>
          </a:lnRef>
          <a:fillRef idx="0">
            <a:schemeClr val="dk1"/>
          </a:fillRef>
          <a:effectRef idx="1">
            <a:schemeClr val="dk1"/>
          </a:effectRef>
          <a:fontRef idx="minor">
            <a:schemeClr val="tx1"/>
          </a:fontRef>
        </p:style>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90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 name="Oval 15"/>
          <p:cNvSpPr>
            <a:spLocks noChangeArrowheads="1"/>
          </p:cNvSpPr>
          <p:nvPr/>
        </p:nvSpPr>
        <p:spPr bwMode="auto">
          <a:xfrm>
            <a:off x="2904947" y="1385043"/>
            <a:ext cx="684000" cy="648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1</a:t>
            </a:r>
            <a:endPar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3" name="AutoShape 17"/>
          <p:cNvSpPr>
            <a:spLocks noChangeArrowheads="1"/>
          </p:cNvSpPr>
          <p:nvPr/>
        </p:nvSpPr>
        <p:spPr bwMode="auto">
          <a:xfrm>
            <a:off x="4000531" y="2297522"/>
            <a:ext cx="4859850" cy="684000"/>
          </a:xfrm>
          <a:prstGeom prst="actionButtonBlank">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从餐饮服务到数据挖掘</a:t>
            </a:r>
          </a:p>
        </p:txBody>
      </p:sp>
      <p:sp>
        <p:nvSpPr>
          <p:cNvPr id="19466"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微软雅黑" panose="020B0503020204020204" pitchFamily="34" charset="-122"/>
                <a:ea typeface="微软雅黑" panose="020B0503020204020204" pitchFamily="34" charset="-122"/>
                <a:cs typeface="Times New Roman" panose="02020603050405020304" pitchFamily="18" charset="0"/>
              </a:rPr>
              <a:t>目录</a:t>
            </a:r>
            <a:endParaRPr kumimoji="1" lang="zh-CN" altLang="en-US" dirty="0">
              <a:latin typeface="微软雅黑" panose="020B0503020204020204" pitchFamily="34" charset="-122"/>
              <a:ea typeface="Times New Roman" panose="02020603050405020304" pitchFamily="18" charset="0"/>
              <a:cs typeface="微软雅黑" panose="020B0503020204020204" pitchFamily="34" charset="-122"/>
            </a:endParaRPr>
          </a:p>
        </p:txBody>
      </p:sp>
      <p:sp>
        <p:nvSpPr>
          <p:cNvPr id="13" name="AutoShape 17"/>
          <p:cNvSpPr>
            <a:spLocks noChangeArrowheads="1"/>
          </p:cNvSpPr>
          <p:nvPr/>
        </p:nvSpPr>
        <p:spPr bwMode="auto">
          <a:xfrm>
            <a:off x="4000531" y="1313043"/>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某知名连锁餐饮企业的困惑</a:t>
            </a:r>
          </a:p>
        </p:txBody>
      </p:sp>
      <p:sp>
        <p:nvSpPr>
          <p:cNvPr id="15" name="Oval 15"/>
          <p:cNvSpPr>
            <a:spLocks noChangeArrowheads="1"/>
          </p:cNvSpPr>
          <p:nvPr/>
        </p:nvSpPr>
        <p:spPr bwMode="auto">
          <a:xfrm>
            <a:off x="2928857" y="2315522"/>
            <a:ext cx="684000" cy="648000"/>
          </a:xfrm>
          <a:prstGeom prst="ellipse">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2</a:t>
            </a:r>
          </a:p>
        </p:txBody>
      </p:sp>
      <p:sp>
        <p:nvSpPr>
          <p:cNvPr id="21" name="AutoShape 17"/>
          <p:cNvSpPr>
            <a:spLocks noChangeArrowheads="1"/>
          </p:cNvSpPr>
          <p:nvPr/>
        </p:nvSpPr>
        <p:spPr bwMode="auto">
          <a:xfrm>
            <a:off x="4012450" y="3305273"/>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 数据挖掘的基本任务</a:t>
            </a:r>
          </a:p>
        </p:txBody>
      </p:sp>
      <p:sp>
        <p:nvSpPr>
          <p:cNvPr id="22" name="Oval 15"/>
          <p:cNvSpPr>
            <a:spLocks noChangeArrowheads="1"/>
          </p:cNvSpPr>
          <p:nvPr/>
        </p:nvSpPr>
        <p:spPr bwMode="auto">
          <a:xfrm>
            <a:off x="2928857" y="3323273"/>
            <a:ext cx="684000" cy="648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3</a:t>
            </a:r>
          </a:p>
        </p:txBody>
      </p:sp>
      <p:sp>
        <p:nvSpPr>
          <p:cNvPr id="28" name="AutoShape 17"/>
          <p:cNvSpPr>
            <a:spLocks noChangeArrowheads="1"/>
          </p:cNvSpPr>
          <p:nvPr/>
        </p:nvSpPr>
        <p:spPr bwMode="auto">
          <a:xfrm>
            <a:off x="4012450" y="4315447"/>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数据挖掘建模过程</a:t>
            </a:r>
          </a:p>
        </p:txBody>
      </p:sp>
      <p:sp>
        <p:nvSpPr>
          <p:cNvPr id="29" name="Oval 15"/>
          <p:cNvSpPr>
            <a:spLocks noChangeArrowheads="1"/>
          </p:cNvSpPr>
          <p:nvPr/>
        </p:nvSpPr>
        <p:spPr bwMode="auto">
          <a:xfrm>
            <a:off x="2904947" y="4333447"/>
            <a:ext cx="684000" cy="648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4</a:t>
            </a:r>
          </a:p>
        </p:txBody>
      </p:sp>
      <p:sp>
        <p:nvSpPr>
          <p:cNvPr id="14" name="AutoShape 17"/>
          <p:cNvSpPr>
            <a:spLocks noChangeArrowheads="1"/>
          </p:cNvSpPr>
          <p:nvPr/>
        </p:nvSpPr>
        <p:spPr bwMode="auto">
          <a:xfrm>
            <a:off x="4036360" y="5270222"/>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常用数据挖掘建模工具</a:t>
            </a:r>
          </a:p>
        </p:txBody>
      </p:sp>
      <p:sp>
        <p:nvSpPr>
          <p:cNvPr id="16" name="Oval 15"/>
          <p:cNvSpPr>
            <a:spLocks noChangeArrowheads="1"/>
          </p:cNvSpPr>
          <p:nvPr/>
        </p:nvSpPr>
        <p:spPr bwMode="auto">
          <a:xfrm>
            <a:off x="2928857" y="5288222"/>
            <a:ext cx="684000" cy="648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4"/>
          <p:cNvSpPr/>
          <p:nvPr/>
        </p:nvSpPr>
        <p:spPr>
          <a:xfrm>
            <a:off x="431800" y="1000125"/>
            <a:ext cx="11379200" cy="3143250"/>
          </a:xfrm>
          <a:prstGeom prst="rect">
            <a:avLst/>
          </a:prstGeom>
          <a:noFill/>
          <a:ln w="9525">
            <a:noFill/>
          </a:ln>
        </p:spPr>
        <p:txBody>
          <a:bodyPr/>
          <a:lstStyle/>
          <a:p>
            <a:pPr marL="342900" lvl="1" indent="-3429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企业经营最大的目的就是盈利，而餐饮业企业</a:t>
            </a:r>
            <a:r>
              <a:rPr lang="zh-CN" altLang="en-US" sz="2000" dirty="0">
                <a:solidFill>
                  <a:srgbClr val="FF0000"/>
                </a:solidFill>
                <a:latin typeface="微软雅黑" panose="020B0503020204020204" pitchFamily="34" charset="-122"/>
                <a:ea typeface="微软雅黑" panose="020B0503020204020204" pitchFamily="34" charset="-122"/>
              </a:rPr>
              <a:t>盈利的核心</a:t>
            </a:r>
            <a:r>
              <a:rPr lang="zh-CN" altLang="en-US" sz="2000" dirty="0">
                <a:latin typeface="微软雅黑" panose="020B0503020204020204" pitchFamily="34" charset="-122"/>
                <a:ea typeface="微软雅黑" panose="020B0503020204020204" pitchFamily="34" charset="-122"/>
              </a:rPr>
              <a:t>就是其</a:t>
            </a:r>
            <a:r>
              <a:rPr lang="zh-CN" altLang="en-US" sz="2000" dirty="0">
                <a:solidFill>
                  <a:srgbClr val="FF0000"/>
                </a:solidFill>
                <a:latin typeface="微软雅黑" panose="020B0503020204020204" pitchFamily="34" charset="-122"/>
                <a:ea typeface="微软雅黑" panose="020B0503020204020204" pitchFamily="34" charset="-122"/>
              </a:rPr>
              <a:t>菜品</a:t>
            </a:r>
            <a:r>
              <a:rPr lang="zh-CN" altLang="en-US" sz="2000" dirty="0">
                <a:latin typeface="微软雅黑" panose="020B0503020204020204" pitchFamily="34" charset="-122"/>
                <a:ea typeface="微软雅黑" panose="020B0503020204020204" pitchFamily="34" charset="-122"/>
              </a:rPr>
              <a:t>和</a:t>
            </a:r>
            <a:r>
              <a:rPr lang="zh-CN" altLang="en-US" sz="2000" dirty="0">
                <a:solidFill>
                  <a:srgbClr val="FF0000"/>
                </a:solidFill>
                <a:latin typeface="微软雅黑" panose="020B0503020204020204" pitchFamily="34" charset="-122"/>
                <a:ea typeface="微软雅黑" panose="020B0503020204020204" pitchFamily="34" charset="-122"/>
              </a:rPr>
              <a:t>顾客</a:t>
            </a:r>
            <a:r>
              <a:rPr lang="zh-CN" altLang="en-US" sz="2000" dirty="0">
                <a:latin typeface="微软雅黑" panose="020B0503020204020204" pitchFamily="34" charset="-122"/>
                <a:ea typeface="微软雅黑" panose="020B0503020204020204" pitchFamily="34" charset="-122"/>
              </a:rPr>
              <a:t>，也就是其提供的产品和服务对象。企业经营者每天都在想推出什么样的菜系和种类会吸引更多的顾客，究竟各种顾客各自的喜好是什么，在不同的时段是不是有不同的菜品畅销，当把几种不同的菜品组合在一起推出时是不是能够得到更好的效果，未来一段时间菜品原材应该采购多少</a:t>
            </a:r>
            <a:r>
              <a:rPr lang="en-US" altLang="zh-CN" sz="2000" dirty="0">
                <a:latin typeface="微软雅黑" panose="020B0503020204020204" pitchFamily="34" charset="-122"/>
                <a:ea typeface="微软雅黑" panose="020B0503020204020204" pitchFamily="34" charset="-122"/>
              </a:rPr>
              <a:t>……</a:t>
            </a:r>
          </a:p>
          <a:p>
            <a:pPr marL="342900" indent="-342900" eaLnBrk="0" hangingPunct="0">
              <a:lnSpc>
                <a:spcPct val="150000"/>
              </a:lnSpc>
              <a:spcBef>
                <a:spcPct val="20000"/>
              </a:spcBef>
              <a:buClr>
                <a:schemeClr val="hlink"/>
              </a:buClr>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p:txBody>
      </p:sp>
      <p:sp>
        <p:nvSpPr>
          <p:cNvPr id="20483"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餐饮如何盈利</a:t>
            </a:r>
            <a:r>
              <a:rPr kumimoji="1" lang="en-US" altLang="zh-CN" dirty="0">
                <a:latin typeface="Times New Roman" panose="02020603050405020304" pitchFamily="18" charset="0"/>
                <a:ea typeface="Times New Roman" panose="02020603050405020304" pitchFamily="18" charset="0"/>
                <a:cs typeface="微软雅黑" panose="020B0503020204020204" pitchFamily="34" charset="-122"/>
              </a:rPr>
              <a:t>……</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内容占位符 4"/>
          <p:cNvSpPr/>
          <p:nvPr/>
        </p:nvSpPr>
        <p:spPr>
          <a:xfrm>
            <a:off x="431800" y="1000125"/>
            <a:ext cx="11474450" cy="4929188"/>
          </a:xfrm>
          <a:prstGeom prst="rect">
            <a:avLst/>
          </a:prstGeom>
          <a:noFill/>
          <a:ln w="9525">
            <a:noFill/>
          </a:ln>
        </p:spPr>
        <p:txBody>
          <a:bodyPr/>
          <a:lstStyle/>
          <a:p>
            <a:pPr marL="342900" lvl="1" indent="-342900" eaLnBrk="0" hangingPunct="0">
              <a:lnSpc>
                <a:spcPct val="150000"/>
              </a:lnSpc>
              <a:spcBef>
                <a:spcPct val="20000"/>
              </a:spcBef>
              <a:buClr>
                <a:schemeClr val="hlink"/>
              </a:buClr>
              <a:buFont typeface="Wingdings" panose="05000000000000000000" pitchFamily="2" charset="2"/>
              <a:buChar char="l"/>
            </a:pPr>
            <a:r>
              <a:rPr lang="en-US" altLang="en-US"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餐饮在经营过程中，通过分析历史数据，总结出一些行之有效的经验：</a:t>
            </a:r>
          </a:p>
          <a:p>
            <a:pPr lvl="2" indent="-457200" eaLnBrk="0" hangingPunct="0">
              <a:lnSpc>
                <a:spcPct val="150000"/>
              </a:lnSpc>
              <a:spcBef>
                <a:spcPct val="20000"/>
              </a:spcBef>
              <a:buClr>
                <a:schemeClr val="hlink"/>
              </a:buClr>
              <a:buFont typeface="Calibri" panose="020F0502020204030204" pitchFamily="34" charset="0"/>
              <a:buAutoNum type="arabicPeriod"/>
            </a:pPr>
            <a:r>
              <a:rPr lang="zh-CN" altLang="en-US" dirty="0">
                <a:latin typeface="微软雅黑" panose="020B0503020204020204" pitchFamily="34" charset="-122"/>
                <a:ea typeface="微软雅黑" panose="020B0503020204020204" pitchFamily="34" charset="-122"/>
              </a:rPr>
              <a:t>在点餐过程中，由有经验的服务员根据顾客特点进行菜品推荐，一方面可提高菜品的销量，另外一方面可减少客户点餐的时间和频率，提高用户体验；</a:t>
            </a:r>
          </a:p>
          <a:p>
            <a:pPr lvl="2" indent="-457200" eaLnBrk="0" hangingPunct="0">
              <a:lnSpc>
                <a:spcPct val="150000"/>
              </a:lnSpc>
              <a:spcBef>
                <a:spcPct val="20000"/>
              </a:spcBef>
              <a:buClr>
                <a:schemeClr val="hlink"/>
              </a:buClr>
              <a:buFont typeface="Calibri" panose="020F0502020204030204" pitchFamily="34" charset="0"/>
              <a:buAutoNum type="arabicPeriod"/>
            </a:pPr>
            <a:r>
              <a:rPr lang="zh-CN" altLang="en-US" dirty="0">
                <a:latin typeface="微软雅黑" panose="020B0503020204020204" pitchFamily="34" charset="-122"/>
                <a:ea typeface="微软雅黑" panose="020B0503020204020204" pitchFamily="34" charset="-122"/>
              </a:rPr>
              <a:t>根据菜品历史销售情况，综合考虑节假日、气候和竞争对手等影响因素，对菜品销量进行预测，以便餐饮企业提前准备原材料；</a:t>
            </a:r>
          </a:p>
          <a:p>
            <a:pPr lvl="2" indent="-457200" eaLnBrk="0" hangingPunct="0">
              <a:lnSpc>
                <a:spcPct val="150000"/>
              </a:lnSpc>
              <a:spcBef>
                <a:spcPct val="20000"/>
              </a:spcBef>
              <a:buClr>
                <a:schemeClr val="hlink"/>
              </a:buClr>
              <a:buFont typeface="Calibri" panose="020F0502020204030204" pitchFamily="34" charset="0"/>
              <a:buAutoNum type="arabicPeriod"/>
            </a:pPr>
            <a:r>
              <a:rPr lang="zh-CN" altLang="en-US" dirty="0">
                <a:latin typeface="微软雅黑" panose="020B0503020204020204" pitchFamily="34" charset="-122"/>
                <a:ea typeface="微软雅黑" panose="020B0503020204020204" pitchFamily="34" charset="-122"/>
              </a:rPr>
              <a:t>定期对菜品销售情况进行统计，分类统计出好评菜和差评菜，为促销活动和新菜品推出提供支持；</a:t>
            </a:r>
          </a:p>
          <a:p>
            <a:pPr lvl="2" indent="-457200" eaLnBrk="0" hangingPunct="0">
              <a:lnSpc>
                <a:spcPct val="150000"/>
              </a:lnSpc>
              <a:spcBef>
                <a:spcPct val="20000"/>
              </a:spcBef>
              <a:buClr>
                <a:schemeClr val="hlink"/>
              </a:buClr>
              <a:buFont typeface="Calibri" panose="020F0502020204030204" pitchFamily="34" charset="0"/>
              <a:buAutoNum type="arabicPeriod"/>
            </a:pPr>
            <a:r>
              <a:rPr lang="zh-CN" altLang="en-US" dirty="0">
                <a:latin typeface="微软雅黑" panose="020B0503020204020204" pitchFamily="34" charset="-122"/>
                <a:ea typeface="微软雅黑" panose="020B0503020204020204" pitchFamily="34" charset="-122"/>
              </a:rPr>
              <a:t>根据就餐频率和金额对顾客的就餐行为进行评分，筛选出优质客户，定期回访和送去关怀。</a:t>
            </a:r>
            <a:endParaRPr lang="en-US" altLang="zh-CN"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Clr>
                <a:schemeClr val="hlink"/>
              </a:buClr>
              <a:buFont typeface="Wingdings" panose="05000000000000000000" pitchFamily="2" charset="2"/>
              <a:buAutoNum type="arabicPeriod"/>
            </a:pPr>
            <a:endParaRPr lang="zh-CN" altLang="en-US" sz="2400" dirty="0">
              <a:latin typeface="微软雅黑" panose="020B0503020204020204" pitchFamily="34" charset="-122"/>
              <a:ea typeface="微软雅黑" panose="020B0503020204020204" pitchFamily="34" charset="-122"/>
            </a:endParaRPr>
          </a:p>
        </p:txBody>
      </p:sp>
      <p:sp>
        <p:nvSpPr>
          <p:cNvPr id="21507"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rPr>
              <a:t>T</a:t>
            </a: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餐饮服务之经验</a:t>
            </a:r>
            <a:r>
              <a:rPr kumimoji="1" lang="en-US" altLang="zh-CN" dirty="0">
                <a:latin typeface="Times New Roman" panose="02020603050405020304" pitchFamily="18" charset="0"/>
                <a:ea typeface="Times New Roman" panose="02020603050405020304" pitchFamily="18" charset="0"/>
                <a:cs typeface="微软雅黑" panose="020B0503020204020204" pitchFamily="34" charset="-122"/>
              </a:rPr>
              <a:t>……</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4"/>
          <p:cNvSpPr/>
          <p:nvPr/>
        </p:nvSpPr>
        <p:spPr>
          <a:xfrm>
            <a:off x="431800" y="1000125"/>
            <a:ext cx="11474450" cy="4929188"/>
          </a:xfrm>
          <a:prstGeom prst="rect">
            <a:avLst/>
          </a:prstGeom>
          <a:noFill/>
          <a:ln w="9525">
            <a:noFill/>
          </a:ln>
        </p:spPr>
        <p:txBody>
          <a:bodyPr/>
          <a:lstStyle/>
          <a:p>
            <a:pPr marL="342900" lvl="1" indent="-3429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以上经验从数据中获得有关产品和客户的特点以及能够产生价值的规律更多依赖于管理人员的个人经验。</a:t>
            </a:r>
            <a:endParaRPr lang="en-US" altLang="zh-CN" sz="2000" dirty="0">
              <a:latin typeface="微软雅黑" panose="020B0503020204020204" pitchFamily="34" charset="-122"/>
              <a:ea typeface="微软雅黑" panose="020B0503020204020204" pitchFamily="34" charset="-122"/>
            </a:endParaRPr>
          </a:p>
          <a:p>
            <a:pPr marL="342900" lvl="1" indent="-3429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如果有一套工具或系统，能够从业务数据中自动或半自动地发现相关的知识和解决方案，这将极大地提高企业的决策水平和竞争能力。</a:t>
            </a:r>
            <a:endParaRPr lang="en-US" altLang="zh-CN" sz="2000" dirty="0">
              <a:latin typeface="微软雅黑" panose="020B0503020204020204" pitchFamily="34" charset="-122"/>
              <a:ea typeface="微软雅黑" panose="020B0503020204020204" pitchFamily="34" charset="-122"/>
            </a:endParaRPr>
          </a:p>
          <a:p>
            <a:pPr marL="342900" lvl="1" indent="-342900" eaLnBrk="0" hangingPunct="0">
              <a:lnSpc>
                <a:spcPct val="150000"/>
              </a:lnSpc>
              <a:spcBef>
                <a:spcPct val="20000"/>
              </a:spcBef>
              <a:buClr>
                <a:schemeClr val="hlink"/>
              </a:buClr>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这种从数据中“淘金”，从大量数据（包括文本）中挖掘出隐含的、未知的、对决策有潜在价值的关系、模式和趋势，并用这些知识和规则建立用于决策支持的模型，提供预测性决策支持的方法、工具和过程，就是</a:t>
            </a:r>
            <a:r>
              <a:rPr lang="zh-CN" altLang="en-US" sz="2000" b="1" dirty="0">
                <a:latin typeface="微软雅黑" panose="020B0503020204020204" pitchFamily="34" charset="-122"/>
                <a:ea typeface="微软雅黑" panose="020B0503020204020204" pitchFamily="34" charset="-122"/>
              </a:rPr>
              <a:t>数据挖掘</a:t>
            </a:r>
            <a:r>
              <a:rPr lang="zh-CN" altLang="en-US" sz="2000" dirty="0">
                <a:latin typeface="微软雅黑" panose="020B0503020204020204" pitchFamily="34" charset="-122"/>
                <a:ea typeface="微软雅黑" panose="020B0503020204020204" pitchFamily="34" charset="-122"/>
              </a:rPr>
              <a:t>。</a:t>
            </a:r>
          </a:p>
        </p:txBody>
      </p:sp>
      <p:sp>
        <p:nvSpPr>
          <p:cNvPr id="22531" name="标题 3"/>
          <p:cNvSpPr>
            <a:spLocks noGrp="1"/>
          </p:cNvSpPr>
          <p:nvPr>
            <p:ph type="title"/>
          </p:nvPr>
        </p:nvSpPr>
        <p:spPr>
          <a:xfrm>
            <a:off x="255588" y="358775"/>
            <a:ext cx="10972800" cy="528638"/>
          </a:xfrm>
          <a:ln/>
        </p:spPr>
        <p:txBody>
          <a:bodyPr vert="horz" wrap="square" lIns="91440" tIns="45720" rIns="91440" bIns="45720" anchor="ctr" anchorCtr="0"/>
          <a:lstStyle/>
          <a:p>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从餐饮服务到数据挖掘</a:t>
            </a:r>
            <a:endParaRPr kumimoji="1" lang="zh-CN" altLang="en-US" dirty="0">
              <a:latin typeface="Times New Roman" panose="02020603050405020304" pitchFamily="18" charset="0"/>
              <a:ea typeface="Times New Roman" panose="02020603050405020304" pitchFamily="18" charset="0"/>
              <a:cs typeface="微软雅黑" panose="020B0503020204020204" pitchFamily="34" charset="-122"/>
            </a:endParaRPr>
          </a:p>
        </p:txBody>
      </p:sp>
      <p:pic>
        <p:nvPicPr>
          <p:cNvPr id="22532" name="Picture 4"/>
          <p:cNvPicPr>
            <a:picLocks noChangeAspect="1"/>
          </p:cNvPicPr>
          <p:nvPr/>
        </p:nvPicPr>
        <p:blipFill>
          <a:blip r:embed="rId3"/>
          <a:stretch>
            <a:fillRect/>
          </a:stretch>
        </p:blipFill>
        <p:spPr>
          <a:xfrm>
            <a:off x="5619750" y="4857750"/>
            <a:ext cx="6375400" cy="1371600"/>
          </a:xfrm>
          <a:prstGeom prst="rect">
            <a:avLst/>
          </a:prstGeom>
          <a:noFill/>
          <a:ln w="28575">
            <a:noFill/>
          </a:ln>
          <a:effectLst>
            <a:outerShdw dist="107763" dir="2699999" algn="ctr" rotWithShape="0">
              <a:srgbClr val="B2B2B2">
                <a:alpha val="50000"/>
              </a:srgbClr>
            </a:outerShdw>
          </a:effectLst>
        </p:spPr>
      </p:pic>
    </p:spTree>
  </p:cSld>
  <p:clrMapOvr>
    <a:masterClrMapping/>
  </p:clrMapOvr>
  <p:transition spd="slow"/>
</p:sld>
</file>

<file path=ppt/theme/theme1.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solidFill>
            <a:srgbClr val="FF0000"/>
          </a:solidFill>
          <a:prstDash val="sysDash"/>
          <a:round/>
        </a:ln>
      </a:spPr>
      <a:bodyPr anchor="ctr"/>
      <a:lstStyle>
        <a:defPPr>
          <a:defRPr/>
        </a:defPPr>
      </a:lstStyle>
    </a:sp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黑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solidFill>
            <a:srgbClr val="FF0000"/>
          </a:solidFill>
          <a:prstDash val="sysDash"/>
          <a:round/>
        </a:ln>
      </a:spPr>
      <a:bodyPr anchor="ctr"/>
      <a:lstStyle>
        <a:defPPr>
          <a:defRPr/>
        </a:defPPr>
      </a:lstStyle>
    </a:sp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3151</Words>
  <Application>Microsoft Office PowerPoint</Application>
  <PresentationFormat>宽屏</PresentationFormat>
  <Paragraphs>264</Paragraphs>
  <Slides>46</Slides>
  <Notes>37</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46</vt:i4>
      </vt:variant>
    </vt:vector>
  </HeadingPairs>
  <TitlesOfParts>
    <vt:vector size="61" baseType="lpstr">
      <vt:lpstr>BatangChe</vt:lpstr>
      <vt:lpstr>Microsoft JhengHei</vt:lpstr>
      <vt:lpstr>等线</vt:lpstr>
      <vt:lpstr>仿宋</vt:lpstr>
      <vt:lpstr>黑体</vt:lpstr>
      <vt:lpstr>华文楷体</vt:lpstr>
      <vt:lpstr>宋体</vt:lpstr>
      <vt:lpstr>微软雅黑</vt:lpstr>
      <vt:lpstr>Arial</vt:lpstr>
      <vt:lpstr>Calibri</vt:lpstr>
      <vt:lpstr>Times</vt:lpstr>
      <vt:lpstr>Times New Roman</vt:lpstr>
      <vt:lpstr>Wingdings</vt:lpstr>
      <vt:lpstr>2_Office 主题</vt:lpstr>
      <vt:lpstr>3_Office 主题</vt:lpstr>
      <vt:lpstr>第1章 数据挖掘基础</vt:lpstr>
      <vt:lpstr>目录</vt:lpstr>
      <vt:lpstr>T餐饮简介</vt:lpstr>
      <vt:lpstr>T餐饮简介</vt:lpstr>
      <vt:lpstr>T餐饮的困惑</vt:lpstr>
      <vt:lpstr>目录</vt:lpstr>
      <vt:lpstr>餐饮如何盈利……</vt:lpstr>
      <vt:lpstr>T餐饮服务之经验……</vt:lpstr>
      <vt:lpstr>从餐饮服务到数据挖掘</vt:lpstr>
      <vt:lpstr>分析能力的八个等级</vt:lpstr>
      <vt:lpstr>分析能力的八个等级</vt:lpstr>
      <vt:lpstr>分析能力的八个等级</vt:lpstr>
      <vt:lpstr>数据分析能力的演进</vt:lpstr>
      <vt:lpstr>分析和执行能力远跟不上信息的增长</vt:lpstr>
      <vt:lpstr>目录</vt:lpstr>
      <vt:lpstr>数据挖掘的基本任务</vt:lpstr>
      <vt:lpstr>数据挖掘的基本任务</vt:lpstr>
      <vt:lpstr>数据挖掘的基本任务</vt:lpstr>
      <vt:lpstr>数据挖掘的基本任务</vt:lpstr>
      <vt:lpstr>数据挖掘的基本任务</vt:lpstr>
      <vt:lpstr>目录</vt:lpstr>
      <vt:lpstr>数据挖掘建模过程</vt:lpstr>
      <vt:lpstr>数据挖掘建模过程</vt:lpstr>
      <vt:lpstr>数据挖掘建模过程</vt:lpstr>
      <vt:lpstr>数据挖掘建模过程</vt:lpstr>
      <vt:lpstr>数据挖掘建模过程</vt:lpstr>
      <vt:lpstr>数据挖掘建模过程</vt:lpstr>
      <vt:lpstr>数据挖掘建模过程</vt:lpstr>
      <vt:lpstr>数据挖掘建模过程</vt:lpstr>
      <vt:lpstr>数据挖掘建模过程</vt:lpstr>
      <vt:lpstr>数据挖掘建模过程</vt:lpstr>
      <vt:lpstr>数据挖掘建模过程</vt:lpstr>
      <vt:lpstr>目录</vt:lpstr>
      <vt:lpstr>常用数据挖掘建模工具</vt:lpstr>
      <vt:lpstr>拓展思考</vt:lpstr>
      <vt:lpstr>拓展思考</vt:lpstr>
      <vt:lpstr>拓展思考—餐饮智能服务平台</vt:lpstr>
      <vt:lpstr>餐饮智能服务平台—主要界面</vt:lpstr>
      <vt:lpstr>餐饮智能服务平台—主要界面</vt:lpstr>
      <vt:lpstr>餐饮智能服务平台—主要界面</vt:lpstr>
      <vt:lpstr>餐饮智能服务平台—主要界面</vt:lpstr>
      <vt:lpstr>餐饮智能服务平台—主要界面</vt:lpstr>
      <vt:lpstr>PowerPoint 演示文稿</vt:lpstr>
      <vt:lpstr>PowerPoint 演示文稿</vt:lpstr>
      <vt:lpstr>PowerPoint 演示文稿</vt:lpstr>
      <vt:lpstr>PowerPoint 演示文稿</vt:lpstr>
    </vt:vector>
  </TitlesOfParts>
  <Company>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Roc Ren</dc:creator>
  <cp:lastModifiedBy>liu xiaoling</cp:lastModifiedBy>
  <cp:revision>295</cp:revision>
  <dcterms:created xsi:type="dcterms:W3CDTF">2017-01-10T15:44:52Z</dcterms:created>
  <dcterms:modified xsi:type="dcterms:W3CDTF">2021-04-30T07:31:55Z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05896B1B0E644D88A8686685B2EEC4D2</vt:lpwstr>
  </property>
  <property fmtid="{D5CDD505-2E9C-101B-9397-08002B2CF9AE}" pid="3" name="KSOProductBuildVer">
    <vt:lpwstr>2052-11.1.0.10463</vt:lpwstr>
  </property>
</Properties>
</file>